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9" r:id="rId1"/>
  </p:sldMasterIdLst>
  <p:notesMasterIdLst>
    <p:notesMasterId r:id="rId17"/>
  </p:notesMasterIdLst>
  <p:sldIdLst>
    <p:sldId id="256" r:id="rId2"/>
    <p:sldId id="258" r:id="rId3"/>
    <p:sldId id="257" r:id="rId4"/>
    <p:sldId id="259" r:id="rId5"/>
    <p:sldId id="268" r:id="rId6"/>
    <p:sldId id="260" r:id="rId7"/>
    <p:sldId id="261" r:id="rId8"/>
    <p:sldId id="262" r:id="rId9"/>
    <p:sldId id="263" r:id="rId10"/>
    <p:sldId id="264" r:id="rId11"/>
    <p:sldId id="265" r:id="rId12"/>
    <p:sldId id="266" r:id="rId13"/>
    <p:sldId id="267" r:id="rId14"/>
    <p:sldId id="270" r:id="rId15"/>
    <p:sldId id="269" r:id="rId16"/>
  </p:sldIdLst>
  <p:sldSz cx="9144000" cy="6858000" type="screen4x3"/>
  <p:notesSz cx="6858000" cy="9144000"/>
  <p:defaultTextStyle>
    <a:defPPr>
      <a:defRPr lang="de-DE"/>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000000"/>
    <a:srgbClr val="FFCC00"/>
    <a:srgbClr val="3366FF"/>
    <a:srgbClr val="FF3300"/>
    <a:srgbClr val="FF5050"/>
    <a:srgbClr val="C8C9C1"/>
    <a:srgbClr val="828474"/>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7759" autoAdjust="0"/>
  </p:normalViewPr>
  <p:slideViewPr>
    <p:cSldViewPr>
      <p:cViewPr varScale="1">
        <p:scale>
          <a:sx n="99" d="100"/>
          <a:sy n="99" d="100"/>
        </p:scale>
        <p:origin x="-3432" y="-1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200"/>
            </a:lvl1pPr>
          </a:lstStyle>
          <a:p>
            <a:endParaRPr lang="de-DE"/>
          </a:p>
        </p:txBody>
      </p:sp>
      <p:sp>
        <p:nvSpPr>
          <p:cNvPr id="21507"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200"/>
            </a:lvl1pPr>
          </a:lstStyle>
          <a:p>
            <a:endParaRPr lang="de-DE"/>
          </a:p>
        </p:txBody>
      </p:sp>
      <p:sp>
        <p:nvSpPr>
          <p:cNvPr id="21508"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21509"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21510"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200"/>
            </a:lvl1pPr>
          </a:lstStyle>
          <a:p>
            <a:endParaRPr lang="de-DE"/>
          </a:p>
        </p:txBody>
      </p:sp>
      <p:sp>
        <p:nvSpPr>
          <p:cNvPr id="21511"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a:lvl1pPr>
          </a:lstStyle>
          <a:p>
            <a:fld id="{C15861AB-D899-CC4C-81F1-02798A875FAF}" type="slidenum">
              <a:rPr lang="de-DE"/>
              <a:pPr/>
              <a:t>‹Nr.›</a:t>
            </a:fld>
            <a:endParaRPr lang="de-DE"/>
          </a:p>
        </p:txBody>
      </p:sp>
    </p:spTree>
    <p:extLst>
      <p:ext uri="{BB962C8B-B14F-4D97-AF65-F5344CB8AC3E}">
        <p14:creationId xmlns:p14="http://schemas.microsoft.com/office/powerpoint/2010/main" val="129538967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ＭＳ Ｐゴシック" charset="0"/>
        <a:cs typeface="+mn-cs"/>
      </a:defRPr>
    </a:lvl1pPr>
    <a:lvl2pPr marL="457200" algn="l" rtl="0" fontAlgn="base">
      <a:spcBef>
        <a:spcPct val="30000"/>
      </a:spcBef>
      <a:spcAft>
        <a:spcPct val="0"/>
      </a:spcAft>
      <a:defRPr sz="1200" kern="1200">
        <a:solidFill>
          <a:schemeClr val="tx1"/>
        </a:solidFill>
        <a:latin typeface="Arial" charset="0"/>
        <a:ea typeface="ＭＳ Ｐゴシック" charset="0"/>
        <a:cs typeface="+mn-cs"/>
      </a:defRPr>
    </a:lvl2pPr>
    <a:lvl3pPr marL="914400" algn="l" rtl="0" fontAlgn="base">
      <a:spcBef>
        <a:spcPct val="30000"/>
      </a:spcBef>
      <a:spcAft>
        <a:spcPct val="0"/>
      </a:spcAft>
      <a:defRPr sz="1200" kern="1200">
        <a:solidFill>
          <a:schemeClr val="tx1"/>
        </a:solidFill>
        <a:latin typeface="Arial" charset="0"/>
        <a:ea typeface="ＭＳ Ｐゴシック" charset="0"/>
        <a:cs typeface="+mn-cs"/>
      </a:defRPr>
    </a:lvl3pPr>
    <a:lvl4pPr marL="1371600" algn="l" rtl="0" fontAlgn="base">
      <a:spcBef>
        <a:spcPct val="30000"/>
      </a:spcBef>
      <a:spcAft>
        <a:spcPct val="0"/>
      </a:spcAft>
      <a:defRPr sz="1200" kern="1200">
        <a:solidFill>
          <a:schemeClr val="tx1"/>
        </a:solidFill>
        <a:latin typeface="Arial" charset="0"/>
        <a:ea typeface="ＭＳ Ｐゴシック" charset="0"/>
        <a:cs typeface="+mn-cs"/>
      </a:defRPr>
    </a:lvl4pPr>
    <a:lvl5pPr marL="1828800" algn="l" rtl="0" fontAlgn="base">
      <a:spcBef>
        <a:spcPct val="30000"/>
      </a:spcBef>
      <a:spcAft>
        <a:spcPct val="0"/>
      </a:spcAft>
      <a:defRPr sz="1200" kern="1200">
        <a:solidFill>
          <a:schemeClr val="tx1"/>
        </a:solidFill>
        <a:latin typeface="Arial"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FA5F900-B7EE-694B-BBB3-263972EDB20A}" type="slidenum">
              <a:rPr lang="de-DE"/>
              <a:pPr/>
              <a:t>11</a:t>
            </a:fld>
            <a:endParaRPr lang="de-DE"/>
          </a:p>
        </p:txBody>
      </p:sp>
      <p:sp>
        <p:nvSpPr>
          <p:cNvPr id="23554"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3555" name="Rectangle 3"/>
          <p:cNvSpPr>
            <a:spLocks noGrp="1" noChangeArrowheads="1"/>
          </p:cNvSpPr>
          <p:nvPr>
            <p:ph type="body" idx="1"/>
          </p:nvPr>
        </p:nvSpPr>
        <p:spPr/>
        <p:txBody>
          <a:bodyPr/>
          <a:lstStyle/>
          <a:p>
            <a:r>
              <a:rPr lang="de-DE" sz="1000" b="1"/>
              <a:t>Der pn-Übergang:</a:t>
            </a:r>
            <a:r>
              <a:rPr lang="de-DE" sz="1000"/>
              <a:t> </a:t>
            </a:r>
          </a:p>
          <a:p>
            <a:r>
              <a:rPr lang="de-DE" sz="1000"/>
              <a:t>Durch den Kontakt zwischen p- und n-leitender Schicht diffundieren (Temperaturbewegung) freie Elektronen in die p-Schicht und bewegliche Löcher in die n-Schicht. Damit fließt ein Elektronenstrom vom n- in das p-Gebiet, der Diffusionsstrom. Die ins p-Gebiet gelangten Elektronen rekombinieren dort größtenteils mit den vorhandenen Löchern. Andererseits rekombinieren die ins n-Gebiet diffundierten Löcher mit freien Elektronen. Dies führt zu einer Verarmung der Grenzschicht an Ladungsträgern. Im ursprünglich neutralen n-Gebiet der Grenzschicht verbleiben nur noch die ortsfesten Ladungen der Donatoren. Sie bilden eine </a:t>
            </a:r>
            <a:r>
              <a:rPr lang="de-DE" sz="1000" b="1"/>
              <a:t>positive Raumladung</a:t>
            </a:r>
            <a:r>
              <a:rPr lang="de-DE" sz="1000"/>
              <a:t> (siehe Solarzelle: rote Zone). Entsprechend verbleiben auf der p-Seite der Grenzschicht die ortsfesten negativen Ladungen der Akzeptoren. Sie bilden eine </a:t>
            </a:r>
            <a:r>
              <a:rPr lang="de-DE" sz="1000" b="1"/>
              <a:t>negative Raumladung</a:t>
            </a:r>
            <a:r>
              <a:rPr lang="de-DE" sz="1000"/>
              <a:t> (siehe Solarzelle: blaue Zone), es entsteht die „Sperrschicht</a:t>
            </a:r>
            <a:r>
              <a:rPr lang="ja-JP" altLang="de-DE" sz="1000">
                <a:latin typeface="Arial"/>
              </a:rPr>
              <a:t>“</a:t>
            </a:r>
            <a:r>
              <a:rPr lang="de-DE" sz="1000"/>
              <a:t>. Die Raumladungen erzeugen in der Sperrschicht ein inneres elektrisches Feld, das der Diffusion entgegenwirkt und damit den Diffusionsstrom begrenzt. </a:t>
            </a:r>
          </a:p>
          <a:p>
            <a:r>
              <a:rPr lang="de-DE" sz="1000"/>
              <a:t>Durch Energiezufuhr entstehen in der Sperrschicht ständig Elektronen-Loch-Paare. Das innere Feld bewegt die Elektronen ins n-Gebiet, die Löcher ins p-Gebiet. Dieser schwache Feldstrom ist dem Diffusionsstrom entgegengerichtet. Die Stärke des Feldstromes ist durch die Zahl der gebildeten Elektronen-Loch-Paare bestimmt. Es stellt sich ein Gleichgewichtszustand ein, bei dem Diffusionsstrom und Feldstrom gleich stark sind.</a:t>
            </a:r>
          </a:p>
          <a:p>
            <a:r>
              <a:rPr lang="de-DE" sz="1000"/>
              <a:t>Die dann zwischen n- und p-Gebiet herrschende Spannung (</a:t>
            </a:r>
            <a:r>
              <a:rPr lang="de-DE" sz="1000" b="1"/>
              <a:t>Diffusionsspannung)</a:t>
            </a:r>
            <a:r>
              <a:rPr lang="de-DE" sz="1000"/>
              <a:t> beträgt bei Silizium ca. 0,6 V. Das entspricht einer inneren Feldstärke von E = U/d = 6·10E5 N/C bei d = 10E-3 mm. Eine solche Feldstärke in Luft würde zu einem Funkenüberschlag führen.</a:t>
            </a:r>
          </a:p>
          <a:p>
            <a:r>
              <a:rPr lang="de-DE" sz="1000"/>
              <a:t>Die Diffusionsspannung wird durch die Summe aller weiteren Kontaktspannungen kompensiert.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70EA6EF-3BE9-D647-B4C2-662E3974538A}" type="slidenum">
              <a:rPr lang="de-DE"/>
              <a:pPr/>
              <a:t>14</a:t>
            </a:fld>
            <a:endParaRPr lang="de-DE"/>
          </a:p>
        </p:txBody>
      </p:sp>
      <p:sp>
        <p:nvSpPr>
          <p:cNvPr id="22530"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2531" name="Rectangle 3"/>
          <p:cNvSpPr>
            <a:spLocks noGrp="1" noChangeArrowheads="1"/>
          </p:cNvSpPr>
          <p:nvPr>
            <p:ph type="body" idx="1"/>
          </p:nvPr>
        </p:nvSpPr>
        <p:spPr/>
        <p:txBody>
          <a:bodyPr/>
          <a:lstStyle/>
          <a:p>
            <a:r>
              <a:rPr lang="de-DE" b="1"/>
              <a:t>Größenverhältnisse: </a:t>
            </a:r>
            <a:r>
              <a:rPr lang="de-DE"/>
              <a:t>n-Schicht: 10 µm, Sperrschicht: 1 µm, p-Schicht: 0,5 mm</a:t>
            </a:r>
          </a:p>
          <a:p>
            <a:r>
              <a:rPr lang="de-DE" b="1"/>
              <a:t>Vorgänge am pn-Übergang: siehe Halbleiterdiode</a:t>
            </a:r>
          </a:p>
          <a:p>
            <a:r>
              <a:rPr lang="de-DE"/>
              <a:t>Gelangt Licht durch die sehr dünne n-Schicht in die Sperrschicht entstehen durch die Energiezufuhr weitere Elektronen-Loch-Paare. Diese werden durch das innere Feld getrennt. Elektronen werden von der positiven Kontaktzone angezogen und wandern in Richtung n-Schicht zur positiven Raumladung, Löcher werden von der negativen Kontaktzone angezogen und wandern in die p-Schicht zur negativen Raumladung. Es fließt ein Feldstrom. Dadurch werden die Raumladungen teilweise neutralisiert. Damit sinkt die Diffusionsspannung, so dass die Kontaktspannung (bei äußerer Verbindung von n- und p-leitender Schicht) überwiegt. Damit kann ein Elektronenstrom vom n-Gebiet über den äußeren Stromkreis zum p-Gebiet fließen.</a:t>
            </a:r>
          </a:p>
          <a:p>
            <a:r>
              <a:rPr lang="de-DE"/>
              <a:t>Bei starker Beleuchtung entstehen so viele Ladungsträger, dass die Raumladungen nahezu neutralisiert werden. Damit sinkt die Diffusionsspannung auf Null. Damit ist die erreichte Spannung die Kontaktspannung, die betragsmäßig gleich der Diffusionsspannung ist. Höhere Spannungen können nicht erreicht werden.</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7C7792F-2018-ED4C-874C-4CE8A7E81285}" type="slidenum">
              <a:rPr lang="de-DE"/>
              <a:pPr/>
              <a:t>15</a:t>
            </a:fld>
            <a:endParaRPr lang="de-DE"/>
          </a:p>
        </p:txBody>
      </p:sp>
      <p:sp>
        <p:nvSpPr>
          <p:cNvPr id="24578"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4579" name="Rectangle 3"/>
          <p:cNvSpPr>
            <a:spLocks noGrp="1" noChangeArrowheads="1"/>
          </p:cNvSpPr>
          <p:nvPr>
            <p:ph type="body" idx="1"/>
          </p:nvPr>
        </p:nvSpPr>
        <p:spPr/>
        <p:txBody>
          <a:bodyPr/>
          <a:lstStyle/>
          <a:p>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914400" y="1524000"/>
            <a:ext cx="7623175" cy="1752600"/>
          </a:xfrm>
        </p:spPr>
        <p:txBody>
          <a:bodyPr/>
          <a:lstStyle>
            <a:lvl1pPr>
              <a:defRPr sz="5000"/>
            </a:lvl1pPr>
          </a:lstStyle>
          <a:p>
            <a:pPr lvl="0"/>
            <a:r>
              <a:rPr lang="de-DE" noProof="0" smtClean="0"/>
              <a:t>Titelmasterformat durch Klicken bearbeiten</a:t>
            </a:r>
          </a:p>
        </p:txBody>
      </p:sp>
      <p:sp>
        <p:nvSpPr>
          <p:cNvPr id="5123" name="Rectangle 3"/>
          <p:cNvSpPr>
            <a:spLocks noGrp="1" noChangeArrowheads="1"/>
          </p:cNvSpPr>
          <p:nvPr>
            <p:ph type="subTitle" idx="1"/>
          </p:nvPr>
        </p:nvSpPr>
        <p:spPr>
          <a:xfrm>
            <a:off x="1981200" y="3962400"/>
            <a:ext cx="6553200" cy="1752600"/>
          </a:xfrm>
        </p:spPr>
        <p:txBody>
          <a:bodyPr/>
          <a:lstStyle>
            <a:lvl1pPr marL="0" indent="0">
              <a:buFont typeface="Wingdings" charset="0"/>
              <a:buNone/>
              <a:defRPr sz="2800"/>
            </a:lvl1pPr>
          </a:lstStyle>
          <a:p>
            <a:pPr lvl="0"/>
            <a:r>
              <a:rPr lang="de-DE" noProof="0" smtClean="0"/>
              <a:t>Formatvorlage des Untertitelmasters durch Klicken bearbeiten</a:t>
            </a:r>
          </a:p>
        </p:txBody>
      </p:sp>
      <p:sp>
        <p:nvSpPr>
          <p:cNvPr id="5124" name="Rectangle 4"/>
          <p:cNvSpPr>
            <a:spLocks noGrp="1" noChangeArrowheads="1"/>
          </p:cNvSpPr>
          <p:nvPr>
            <p:ph type="dt" sz="half" idx="2"/>
          </p:nvPr>
        </p:nvSpPr>
        <p:spPr/>
        <p:txBody>
          <a:bodyPr/>
          <a:lstStyle>
            <a:lvl1pPr>
              <a:defRPr/>
            </a:lvl1pPr>
          </a:lstStyle>
          <a:p>
            <a:endParaRPr lang="de-DE"/>
          </a:p>
        </p:txBody>
      </p:sp>
      <p:sp>
        <p:nvSpPr>
          <p:cNvPr id="5125" name="Rectangle 5"/>
          <p:cNvSpPr>
            <a:spLocks noGrp="1" noChangeArrowheads="1"/>
          </p:cNvSpPr>
          <p:nvPr>
            <p:ph type="ftr" sz="quarter" idx="3"/>
          </p:nvPr>
        </p:nvSpPr>
        <p:spPr>
          <a:xfrm>
            <a:off x="3124200" y="6243638"/>
            <a:ext cx="2895600" cy="457200"/>
          </a:xfrm>
        </p:spPr>
        <p:txBody>
          <a:bodyPr/>
          <a:lstStyle>
            <a:lvl1pPr>
              <a:defRPr/>
            </a:lvl1pPr>
          </a:lstStyle>
          <a:p>
            <a:endParaRPr lang="de-DE"/>
          </a:p>
        </p:txBody>
      </p:sp>
      <p:sp>
        <p:nvSpPr>
          <p:cNvPr id="5126" name="Rectangle 6"/>
          <p:cNvSpPr>
            <a:spLocks noGrp="1" noChangeArrowheads="1"/>
          </p:cNvSpPr>
          <p:nvPr>
            <p:ph type="sldNum" sz="quarter" idx="4"/>
          </p:nvPr>
        </p:nvSpPr>
        <p:spPr/>
        <p:txBody>
          <a:bodyPr/>
          <a:lstStyle>
            <a:lvl1pPr>
              <a:defRPr/>
            </a:lvl1pPr>
          </a:lstStyle>
          <a:p>
            <a:fld id="{29669B22-A0A7-4D41-B261-B18B77B661D3}" type="slidenum">
              <a:rPr lang="de-DE"/>
              <a:pPr/>
              <a:t>‹Nr.›</a:t>
            </a:fld>
            <a:endParaRPr lang="de-DE"/>
          </a:p>
        </p:txBody>
      </p:sp>
      <p:sp>
        <p:nvSpPr>
          <p:cNvPr id="5127" name="Freeform 7"/>
          <p:cNvSpPr>
            <a:spLocks noChangeArrowheads="1"/>
          </p:cNvSpPr>
          <p:nvPr/>
        </p:nvSpPr>
        <p:spPr bwMode="auto">
          <a:xfrm>
            <a:off x="609600" y="1219200"/>
            <a:ext cx="7924800" cy="914400"/>
          </a:xfrm>
          <a:custGeom>
            <a:avLst/>
            <a:gdLst>
              <a:gd name="T0" fmla="*/ 0 w 1000"/>
              <a:gd name="T1" fmla="*/ 1000 h 1000"/>
              <a:gd name="T2" fmla="*/ 0 w 1000"/>
              <a:gd name="T3" fmla="*/ 0 h 1000"/>
              <a:gd name="T4" fmla="*/ 1000 w 1000"/>
              <a:gd name="T5" fmla="*/ 0 h 1000"/>
            </a:gdLst>
            <a:ahLst/>
            <a:cxnLst>
              <a:cxn ang="0">
                <a:pos x="T0" y="T1"/>
              </a:cxn>
              <a:cxn ang="0">
                <a:pos x="T2" y="T3"/>
              </a:cxn>
              <a:cxn ang="0">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de-DE"/>
          </a:p>
        </p:txBody>
      </p:sp>
      <p:sp>
        <p:nvSpPr>
          <p:cNvPr id="5128" name="Line 8"/>
          <p:cNvSpPr>
            <a:spLocks noChangeShapeType="1"/>
          </p:cNvSpPr>
          <p:nvPr/>
        </p:nvSpPr>
        <p:spPr bwMode="auto">
          <a:xfrm>
            <a:off x="1981200" y="3962400"/>
            <a:ext cx="6511925" cy="0"/>
          </a:xfrm>
          <a:prstGeom prst="line">
            <a:avLst/>
          </a:prstGeom>
          <a:noFill/>
          <a:ln w="190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Tree>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
        <p:nvSpPr>
          <p:cNvPr id="3" name="Vertikaler Textplatzhalter 2"/>
          <p:cNvSpPr>
            <a:spLocks noGrp="1"/>
          </p:cNvSpPr>
          <p:nvPr>
            <p:ph type="body" orient="vert" idx="1"/>
          </p:nvPr>
        </p:nvSpPr>
        <p:spPr/>
        <p:txBody>
          <a:bodyPr vert="eaVert"/>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lvl1pPr>
              <a:defRPr/>
            </a:lvl1pPr>
          </a:lstStyle>
          <a:p>
            <a:endParaRPr lang="de-DE"/>
          </a:p>
        </p:txBody>
      </p:sp>
      <p:sp>
        <p:nvSpPr>
          <p:cNvPr id="5" name="Fußzeilenplatzhalter 4"/>
          <p:cNvSpPr>
            <a:spLocks noGrp="1"/>
          </p:cNvSpPr>
          <p:nvPr>
            <p:ph type="ftr" sz="quarter" idx="11"/>
          </p:nvPr>
        </p:nvSpPr>
        <p:spPr/>
        <p:txBody>
          <a:bodyPr/>
          <a:lstStyle>
            <a:lvl1pPr>
              <a:defRPr/>
            </a:lvl1pPr>
          </a:lstStyle>
          <a:p>
            <a:endParaRPr lang="de-DE"/>
          </a:p>
        </p:txBody>
      </p:sp>
      <p:sp>
        <p:nvSpPr>
          <p:cNvPr id="6" name="Foliennummernplatzhalter 5"/>
          <p:cNvSpPr>
            <a:spLocks noGrp="1"/>
          </p:cNvSpPr>
          <p:nvPr>
            <p:ph type="sldNum" sz="quarter" idx="12"/>
          </p:nvPr>
        </p:nvSpPr>
        <p:spPr/>
        <p:txBody>
          <a:bodyPr/>
          <a:lstStyle>
            <a:lvl1pPr>
              <a:defRPr/>
            </a:lvl1pPr>
          </a:lstStyle>
          <a:p>
            <a:fld id="{966B8C41-C93A-F24B-AE3A-B9E29E76DD2C}" type="slidenum">
              <a:rPr lang="de-DE"/>
              <a:pPr/>
              <a:t>‹Nr.›</a:t>
            </a:fld>
            <a:endParaRPr lang="de-DE"/>
          </a:p>
        </p:txBody>
      </p:sp>
    </p:spTree>
    <p:extLst>
      <p:ext uri="{BB962C8B-B14F-4D97-AF65-F5344CB8AC3E}">
        <p14:creationId xmlns:p14="http://schemas.microsoft.com/office/powerpoint/2010/main" val="4807876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7813"/>
            <a:ext cx="2057400" cy="5853112"/>
          </a:xfrm>
        </p:spPr>
        <p:txBody>
          <a:bodyPr vert="eaVert"/>
          <a:lstStyle/>
          <a:p>
            <a:r>
              <a:rPr lang="de-DE" smtClean="0"/>
              <a:t>Mastertitelformat bearbeiten</a:t>
            </a:r>
            <a:endParaRPr lang="de-DE"/>
          </a:p>
        </p:txBody>
      </p:sp>
      <p:sp>
        <p:nvSpPr>
          <p:cNvPr id="3" name="Vertikaler Textplatzhalter 2"/>
          <p:cNvSpPr>
            <a:spLocks noGrp="1"/>
          </p:cNvSpPr>
          <p:nvPr>
            <p:ph type="body" orient="vert" idx="1"/>
          </p:nvPr>
        </p:nvSpPr>
        <p:spPr>
          <a:xfrm>
            <a:off x="457200" y="277813"/>
            <a:ext cx="6019800" cy="5853112"/>
          </a:xfrm>
        </p:spPr>
        <p:txBody>
          <a:bodyPr vert="eaVert"/>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lvl1pPr>
              <a:defRPr/>
            </a:lvl1pPr>
          </a:lstStyle>
          <a:p>
            <a:endParaRPr lang="de-DE"/>
          </a:p>
        </p:txBody>
      </p:sp>
      <p:sp>
        <p:nvSpPr>
          <p:cNvPr id="5" name="Fußzeilenplatzhalter 4"/>
          <p:cNvSpPr>
            <a:spLocks noGrp="1"/>
          </p:cNvSpPr>
          <p:nvPr>
            <p:ph type="ftr" sz="quarter" idx="11"/>
          </p:nvPr>
        </p:nvSpPr>
        <p:spPr/>
        <p:txBody>
          <a:bodyPr/>
          <a:lstStyle>
            <a:lvl1pPr>
              <a:defRPr/>
            </a:lvl1pPr>
          </a:lstStyle>
          <a:p>
            <a:endParaRPr lang="de-DE"/>
          </a:p>
        </p:txBody>
      </p:sp>
      <p:sp>
        <p:nvSpPr>
          <p:cNvPr id="6" name="Foliennummernplatzhalter 5"/>
          <p:cNvSpPr>
            <a:spLocks noGrp="1"/>
          </p:cNvSpPr>
          <p:nvPr>
            <p:ph type="sldNum" sz="quarter" idx="12"/>
          </p:nvPr>
        </p:nvSpPr>
        <p:spPr/>
        <p:txBody>
          <a:bodyPr/>
          <a:lstStyle>
            <a:lvl1pPr>
              <a:defRPr/>
            </a:lvl1pPr>
          </a:lstStyle>
          <a:p>
            <a:fld id="{29AA15B7-2094-5645-82A2-7E7043579170}" type="slidenum">
              <a:rPr lang="de-DE"/>
              <a:pPr/>
              <a:t>‹Nr.›</a:t>
            </a:fld>
            <a:endParaRPr lang="de-DE"/>
          </a:p>
        </p:txBody>
      </p:sp>
    </p:spTree>
    <p:extLst>
      <p:ext uri="{BB962C8B-B14F-4D97-AF65-F5344CB8AC3E}">
        <p14:creationId xmlns:p14="http://schemas.microsoft.com/office/powerpoint/2010/main" val="7007882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
        <p:nvSpPr>
          <p:cNvPr id="3" name="Inhaltsplatzhalter 2"/>
          <p:cNvSpPr>
            <a:spLocks noGrp="1"/>
          </p:cNvSpPr>
          <p:nvPr>
            <p:ph idx="1"/>
          </p:nvPr>
        </p:nvSpPr>
        <p:spPr/>
        <p:txBody>
          <a:body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lvl1pPr>
              <a:defRPr/>
            </a:lvl1pPr>
          </a:lstStyle>
          <a:p>
            <a:endParaRPr lang="de-DE"/>
          </a:p>
        </p:txBody>
      </p:sp>
      <p:sp>
        <p:nvSpPr>
          <p:cNvPr id="5" name="Fußzeilenplatzhalter 4"/>
          <p:cNvSpPr>
            <a:spLocks noGrp="1"/>
          </p:cNvSpPr>
          <p:nvPr>
            <p:ph type="ftr" sz="quarter" idx="11"/>
          </p:nvPr>
        </p:nvSpPr>
        <p:spPr/>
        <p:txBody>
          <a:bodyPr/>
          <a:lstStyle>
            <a:lvl1pPr>
              <a:defRPr/>
            </a:lvl1pPr>
          </a:lstStyle>
          <a:p>
            <a:endParaRPr lang="de-DE"/>
          </a:p>
        </p:txBody>
      </p:sp>
      <p:sp>
        <p:nvSpPr>
          <p:cNvPr id="6" name="Foliennummernplatzhalter 5"/>
          <p:cNvSpPr>
            <a:spLocks noGrp="1"/>
          </p:cNvSpPr>
          <p:nvPr>
            <p:ph type="sldNum" sz="quarter" idx="12"/>
          </p:nvPr>
        </p:nvSpPr>
        <p:spPr/>
        <p:txBody>
          <a:bodyPr/>
          <a:lstStyle>
            <a:lvl1pPr>
              <a:defRPr/>
            </a:lvl1pPr>
          </a:lstStyle>
          <a:p>
            <a:fld id="{E5A3955A-D812-2A4D-9ADF-38A8603AF713}" type="slidenum">
              <a:rPr lang="de-DE"/>
              <a:pPr/>
              <a:t>‹Nr.›</a:t>
            </a:fld>
            <a:endParaRPr lang="de-DE"/>
          </a:p>
        </p:txBody>
      </p:sp>
    </p:spTree>
    <p:extLst>
      <p:ext uri="{BB962C8B-B14F-4D97-AF65-F5344CB8AC3E}">
        <p14:creationId xmlns:p14="http://schemas.microsoft.com/office/powerpoint/2010/main" val="20199190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lstStyle>
            <a:lvl1pPr algn="l">
              <a:defRPr sz="4000" b="1" cap="all"/>
            </a:lvl1pPr>
          </a:lstStyle>
          <a:p>
            <a:r>
              <a:rPr lang="de-DE" smtClean="0"/>
              <a:t>Mastertitelformat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Mastertextformat bearbeiten</a:t>
            </a:r>
          </a:p>
        </p:txBody>
      </p:sp>
      <p:sp>
        <p:nvSpPr>
          <p:cNvPr id="4" name="Datumsplatzhalter 3"/>
          <p:cNvSpPr>
            <a:spLocks noGrp="1"/>
          </p:cNvSpPr>
          <p:nvPr>
            <p:ph type="dt" sz="half" idx="10"/>
          </p:nvPr>
        </p:nvSpPr>
        <p:spPr/>
        <p:txBody>
          <a:bodyPr/>
          <a:lstStyle>
            <a:lvl1pPr>
              <a:defRPr/>
            </a:lvl1pPr>
          </a:lstStyle>
          <a:p>
            <a:endParaRPr lang="de-DE"/>
          </a:p>
        </p:txBody>
      </p:sp>
      <p:sp>
        <p:nvSpPr>
          <p:cNvPr id="5" name="Fußzeilenplatzhalter 4"/>
          <p:cNvSpPr>
            <a:spLocks noGrp="1"/>
          </p:cNvSpPr>
          <p:nvPr>
            <p:ph type="ftr" sz="quarter" idx="11"/>
          </p:nvPr>
        </p:nvSpPr>
        <p:spPr/>
        <p:txBody>
          <a:bodyPr/>
          <a:lstStyle>
            <a:lvl1pPr>
              <a:defRPr/>
            </a:lvl1pPr>
          </a:lstStyle>
          <a:p>
            <a:endParaRPr lang="de-DE"/>
          </a:p>
        </p:txBody>
      </p:sp>
      <p:sp>
        <p:nvSpPr>
          <p:cNvPr id="6" name="Foliennummernplatzhalter 5"/>
          <p:cNvSpPr>
            <a:spLocks noGrp="1"/>
          </p:cNvSpPr>
          <p:nvPr>
            <p:ph type="sldNum" sz="quarter" idx="12"/>
          </p:nvPr>
        </p:nvSpPr>
        <p:spPr/>
        <p:txBody>
          <a:bodyPr/>
          <a:lstStyle>
            <a:lvl1pPr>
              <a:defRPr/>
            </a:lvl1pPr>
          </a:lstStyle>
          <a:p>
            <a:fld id="{D8246B4B-643A-324B-82A3-B50097148AD9}" type="slidenum">
              <a:rPr lang="de-DE"/>
              <a:pPr/>
              <a:t>‹Nr.›</a:t>
            </a:fld>
            <a:endParaRPr lang="de-DE"/>
          </a:p>
        </p:txBody>
      </p:sp>
    </p:spTree>
    <p:extLst>
      <p:ext uri="{BB962C8B-B14F-4D97-AF65-F5344CB8AC3E}">
        <p14:creationId xmlns:p14="http://schemas.microsoft.com/office/powerpoint/2010/main" val="6264697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
        <p:nvSpPr>
          <p:cNvPr id="3" name="Inhaltsplatzhalt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lvl1pPr>
              <a:defRPr/>
            </a:lvl1pPr>
          </a:lstStyle>
          <a:p>
            <a:endParaRPr lang="de-DE"/>
          </a:p>
        </p:txBody>
      </p:sp>
      <p:sp>
        <p:nvSpPr>
          <p:cNvPr id="6" name="Fußzeilenplatzhalter 5"/>
          <p:cNvSpPr>
            <a:spLocks noGrp="1"/>
          </p:cNvSpPr>
          <p:nvPr>
            <p:ph type="ftr" sz="quarter" idx="11"/>
          </p:nvPr>
        </p:nvSpPr>
        <p:spPr/>
        <p:txBody>
          <a:bodyPr/>
          <a:lstStyle>
            <a:lvl1pPr>
              <a:defRPr/>
            </a:lvl1pPr>
          </a:lstStyle>
          <a:p>
            <a:endParaRPr lang="de-DE"/>
          </a:p>
        </p:txBody>
      </p:sp>
      <p:sp>
        <p:nvSpPr>
          <p:cNvPr id="7" name="Foliennummernplatzhalter 6"/>
          <p:cNvSpPr>
            <a:spLocks noGrp="1"/>
          </p:cNvSpPr>
          <p:nvPr>
            <p:ph type="sldNum" sz="quarter" idx="12"/>
          </p:nvPr>
        </p:nvSpPr>
        <p:spPr/>
        <p:txBody>
          <a:bodyPr/>
          <a:lstStyle>
            <a:lvl1pPr>
              <a:defRPr/>
            </a:lvl1pPr>
          </a:lstStyle>
          <a:p>
            <a:fld id="{C4DFDC45-702C-9746-9105-2EBCCF6E6592}" type="slidenum">
              <a:rPr lang="de-DE"/>
              <a:pPr/>
              <a:t>‹Nr.›</a:t>
            </a:fld>
            <a:endParaRPr lang="de-DE"/>
          </a:p>
        </p:txBody>
      </p:sp>
    </p:spTree>
    <p:extLst>
      <p:ext uri="{BB962C8B-B14F-4D97-AF65-F5344CB8AC3E}">
        <p14:creationId xmlns:p14="http://schemas.microsoft.com/office/powerpoint/2010/main" val="36676465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Mastertitelformat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Mastertextformat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Mastertextformat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lvl1pPr>
              <a:defRPr/>
            </a:lvl1pPr>
          </a:lstStyle>
          <a:p>
            <a:endParaRPr lang="de-DE"/>
          </a:p>
        </p:txBody>
      </p:sp>
      <p:sp>
        <p:nvSpPr>
          <p:cNvPr id="8" name="Fußzeilenplatzhalter 7"/>
          <p:cNvSpPr>
            <a:spLocks noGrp="1"/>
          </p:cNvSpPr>
          <p:nvPr>
            <p:ph type="ftr" sz="quarter" idx="11"/>
          </p:nvPr>
        </p:nvSpPr>
        <p:spPr/>
        <p:txBody>
          <a:bodyPr/>
          <a:lstStyle>
            <a:lvl1pPr>
              <a:defRPr/>
            </a:lvl1pPr>
          </a:lstStyle>
          <a:p>
            <a:endParaRPr lang="de-DE"/>
          </a:p>
        </p:txBody>
      </p:sp>
      <p:sp>
        <p:nvSpPr>
          <p:cNvPr id="9" name="Foliennummernplatzhalter 8"/>
          <p:cNvSpPr>
            <a:spLocks noGrp="1"/>
          </p:cNvSpPr>
          <p:nvPr>
            <p:ph type="sldNum" sz="quarter" idx="12"/>
          </p:nvPr>
        </p:nvSpPr>
        <p:spPr/>
        <p:txBody>
          <a:bodyPr/>
          <a:lstStyle>
            <a:lvl1pPr>
              <a:defRPr/>
            </a:lvl1pPr>
          </a:lstStyle>
          <a:p>
            <a:fld id="{E940AF04-C5BE-3142-9D01-F19C841FF518}" type="slidenum">
              <a:rPr lang="de-DE"/>
              <a:pPr/>
              <a:t>‹Nr.›</a:t>
            </a:fld>
            <a:endParaRPr lang="de-DE"/>
          </a:p>
        </p:txBody>
      </p:sp>
    </p:spTree>
    <p:extLst>
      <p:ext uri="{BB962C8B-B14F-4D97-AF65-F5344CB8AC3E}">
        <p14:creationId xmlns:p14="http://schemas.microsoft.com/office/powerpoint/2010/main" val="16547739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
        <p:nvSpPr>
          <p:cNvPr id="3" name="Datumsplatzhalter 2"/>
          <p:cNvSpPr>
            <a:spLocks noGrp="1"/>
          </p:cNvSpPr>
          <p:nvPr>
            <p:ph type="dt" sz="half" idx="10"/>
          </p:nvPr>
        </p:nvSpPr>
        <p:spPr/>
        <p:txBody>
          <a:bodyPr/>
          <a:lstStyle>
            <a:lvl1pPr>
              <a:defRPr/>
            </a:lvl1pPr>
          </a:lstStyle>
          <a:p>
            <a:endParaRPr lang="de-DE"/>
          </a:p>
        </p:txBody>
      </p:sp>
      <p:sp>
        <p:nvSpPr>
          <p:cNvPr id="4" name="Fußzeilenplatzhalter 3"/>
          <p:cNvSpPr>
            <a:spLocks noGrp="1"/>
          </p:cNvSpPr>
          <p:nvPr>
            <p:ph type="ftr" sz="quarter" idx="11"/>
          </p:nvPr>
        </p:nvSpPr>
        <p:spPr/>
        <p:txBody>
          <a:bodyPr/>
          <a:lstStyle>
            <a:lvl1pPr>
              <a:defRPr/>
            </a:lvl1pPr>
          </a:lstStyle>
          <a:p>
            <a:endParaRPr lang="de-DE"/>
          </a:p>
        </p:txBody>
      </p:sp>
      <p:sp>
        <p:nvSpPr>
          <p:cNvPr id="5" name="Foliennummernplatzhalter 4"/>
          <p:cNvSpPr>
            <a:spLocks noGrp="1"/>
          </p:cNvSpPr>
          <p:nvPr>
            <p:ph type="sldNum" sz="quarter" idx="12"/>
          </p:nvPr>
        </p:nvSpPr>
        <p:spPr/>
        <p:txBody>
          <a:bodyPr/>
          <a:lstStyle>
            <a:lvl1pPr>
              <a:defRPr/>
            </a:lvl1pPr>
          </a:lstStyle>
          <a:p>
            <a:fld id="{AEFD9A0A-5506-A243-8FDC-9922F8E8A8B7}" type="slidenum">
              <a:rPr lang="de-DE"/>
              <a:pPr/>
              <a:t>‹Nr.›</a:t>
            </a:fld>
            <a:endParaRPr lang="de-DE"/>
          </a:p>
        </p:txBody>
      </p:sp>
    </p:spTree>
    <p:extLst>
      <p:ext uri="{BB962C8B-B14F-4D97-AF65-F5344CB8AC3E}">
        <p14:creationId xmlns:p14="http://schemas.microsoft.com/office/powerpoint/2010/main" val="175091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lvl1pPr>
              <a:defRPr/>
            </a:lvl1pPr>
          </a:lstStyle>
          <a:p>
            <a:endParaRPr lang="de-DE"/>
          </a:p>
        </p:txBody>
      </p:sp>
      <p:sp>
        <p:nvSpPr>
          <p:cNvPr id="3" name="Fußzeilenplatzhalter 2"/>
          <p:cNvSpPr>
            <a:spLocks noGrp="1"/>
          </p:cNvSpPr>
          <p:nvPr>
            <p:ph type="ftr" sz="quarter" idx="11"/>
          </p:nvPr>
        </p:nvSpPr>
        <p:spPr/>
        <p:txBody>
          <a:bodyPr/>
          <a:lstStyle>
            <a:lvl1pPr>
              <a:defRPr/>
            </a:lvl1pPr>
          </a:lstStyle>
          <a:p>
            <a:endParaRPr lang="de-DE"/>
          </a:p>
        </p:txBody>
      </p:sp>
      <p:sp>
        <p:nvSpPr>
          <p:cNvPr id="4" name="Foliennummernplatzhalter 3"/>
          <p:cNvSpPr>
            <a:spLocks noGrp="1"/>
          </p:cNvSpPr>
          <p:nvPr>
            <p:ph type="sldNum" sz="quarter" idx="12"/>
          </p:nvPr>
        </p:nvSpPr>
        <p:spPr/>
        <p:txBody>
          <a:bodyPr/>
          <a:lstStyle>
            <a:lvl1pPr>
              <a:defRPr/>
            </a:lvl1pPr>
          </a:lstStyle>
          <a:p>
            <a:fld id="{A5B58D14-32FA-A54D-B860-885DE5E52396}" type="slidenum">
              <a:rPr lang="de-DE"/>
              <a:pPr/>
              <a:t>‹Nr.›</a:t>
            </a:fld>
            <a:endParaRPr lang="de-DE"/>
          </a:p>
        </p:txBody>
      </p:sp>
    </p:spTree>
    <p:extLst>
      <p:ext uri="{BB962C8B-B14F-4D97-AF65-F5344CB8AC3E}">
        <p14:creationId xmlns:p14="http://schemas.microsoft.com/office/powerpoint/2010/main" val="34186269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Mastertitelformat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Mastertextformat bearbeiten</a:t>
            </a:r>
          </a:p>
        </p:txBody>
      </p:sp>
      <p:sp>
        <p:nvSpPr>
          <p:cNvPr id="5" name="Datumsplatzhalter 4"/>
          <p:cNvSpPr>
            <a:spLocks noGrp="1"/>
          </p:cNvSpPr>
          <p:nvPr>
            <p:ph type="dt" sz="half" idx="10"/>
          </p:nvPr>
        </p:nvSpPr>
        <p:spPr/>
        <p:txBody>
          <a:bodyPr/>
          <a:lstStyle>
            <a:lvl1pPr>
              <a:defRPr/>
            </a:lvl1pPr>
          </a:lstStyle>
          <a:p>
            <a:endParaRPr lang="de-DE"/>
          </a:p>
        </p:txBody>
      </p:sp>
      <p:sp>
        <p:nvSpPr>
          <p:cNvPr id="6" name="Fußzeilenplatzhalter 5"/>
          <p:cNvSpPr>
            <a:spLocks noGrp="1"/>
          </p:cNvSpPr>
          <p:nvPr>
            <p:ph type="ftr" sz="quarter" idx="11"/>
          </p:nvPr>
        </p:nvSpPr>
        <p:spPr/>
        <p:txBody>
          <a:bodyPr/>
          <a:lstStyle>
            <a:lvl1pPr>
              <a:defRPr/>
            </a:lvl1pPr>
          </a:lstStyle>
          <a:p>
            <a:endParaRPr lang="de-DE"/>
          </a:p>
        </p:txBody>
      </p:sp>
      <p:sp>
        <p:nvSpPr>
          <p:cNvPr id="7" name="Foliennummernplatzhalter 6"/>
          <p:cNvSpPr>
            <a:spLocks noGrp="1"/>
          </p:cNvSpPr>
          <p:nvPr>
            <p:ph type="sldNum" sz="quarter" idx="12"/>
          </p:nvPr>
        </p:nvSpPr>
        <p:spPr/>
        <p:txBody>
          <a:bodyPr/>
          <a:lstStyle>
            <a:lvl1pPr>
              <a:defRPr/>
            </a:lvl1pPr>
          </a:lstStyle>
          <a:p>
            <a:fld id="{85E61BAE-46A0-2E46-B8A1-2D2C526BA710}" type="slidenum">
              <a:rPr lang="de-DE"/>
              <a:pPr/>
              <a:t>‹Nr.›</a:t>
            </a:fld>
            <a:endParaRPr lang="de-DE"/>
          </a:p>
        </p:txBody>
      </p:sp>
    </p:spTree>
    <p:extLst>
      <p:ext uri="{BB962C8B-B14F-4D97-AF65-F5344CB8AC3E}">
        <p14:creationId xmlns:p14="http://schemas.microsoft.com/office/powerpoint/2010/main" val="6493291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Mastertitelformat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Mastertextformat bearbeiten</a:t>
            </a:r>
          </a:p>
        </p:txBody>
      </p:sp>
      <p:sp>
        <p:nvSpPr>
          <p:cNvPr id="5" name="Datumsplatzhalter 4"/>
          <p:cNvSpPr>
            <a:spLocks noGrp="1"/>
          </p:cNvSpPr>
          <p:nvPr>
            <p:ph type="dt" sz="half" idx="10"/>
          </p:nvPr>
        </p:nvSpPr>
        <p:spPr/>
        <p:txBody>
          <a:bodyPr/>
          <a:lstStyle>
            <a:lvl1pPr>
              <a:defRPr/>
            </a:lvl1pPr>
          </a:lstStyle>
          <a:p>
            <a:endParaRPr lang="de-DE"/>
          </a:p>
        </p:txBody>
      </p:sp>
      <p:sp>
        <p:nvSpPr>
          <p:cNvPr id="6" name="Fußzeilenplatzhalter 5"/>
          <p:cNvSpPr>
            <a:spLocks noGrp="1"/>
          </p:cNvSpPr>
          <p:nvPr>
            <p:ph type="ftr" sz="quarter" idx="11"/>
          </p:nvPr>
        </p:nvSpPr>
        <p:spPr/>
        <p:txBody>
          <a:bodyPr/>
          <a:lstStyle>
            <a:lvl1pPr>
              <a:defRPr/>
            </a:lvl1pPr>
          </a:lstStyle>
          <a:p>
            <a:endParaRPr lang="de-DE"/>
          </a:p>
        </p:txBody>
      </p:sp>
      <p:sp>
        <p:nvSpPr>
          <p:cNvPr id="7" name="Foliennummernplatzhalter 6"/>
          <p:cNvSpPr>
            <a:spLocks noGrp="1"/>
          </p:cNvSpPr>
          <p:nvPr>
            <p:ph type="sldNum" sz="quarter" idx="12"/>
          </p:nvPr>
        </p:nvSpPr>
        <p:spPr/>
        <p:txBody>
          <a:bodyPr/>
          <a:lstStyle>
            <a:lvl1pPr>
              <a:defRPr/>
            </a:lvl1pPr>
          </a:lstStyle>
          <a:p>
            <a:fld id="{4441BC1D-B6B4-0147-AB47-7EF32EA0EBCC}" type="slidenum">
              <a:rPr lang="de-DE"/>
              <a:pPr/>
              <a:t>‹Nr.›</a:t>
            </a:fld>
            <a:endParaRPr lang="de-DE"/>
          </a:p>
        </p:txBody>
      </p:sp>
    </p:spTree>
    <p:extLst>
      <p:ext uri="{BB962C8B-B14F-4D97-AF65-F5344CB8AC3E}">
        <p14:creationId xmlns:p14="http://schemas.microsoft.com/office/powerpoint/2010/main" val="152906914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57200" y="277813"/>
            <a:ext cx="8229600"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de-DE"/>
              <a:t>Titelmasterformat durch Klicken bearbeiten</a:t>
            </a:r>
          </a:p>
        </p:txBody>
      </p:sp>
      <p:sp>
        <p:nvSpPr>
          <p:cNvPr id="4099" name="Rectangle 3"/>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100" name="Rectangle 4"/>
          <p:cNvSpPr>
            <a:spLocks noGrp="1" noChangeArrowheads="1"/>
          </p:cNvSpPr>
          <p:nvPr>
            <p:ph type="dt" sz="half" idx="2"/>
          </p:nvPr>
        </p:nvSpPr>
        <p:spPr bwMode="auto">
          <a:xfrm>
            <a:off x="457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200">
                <a:latin typeface="+mj-lt"/>
              </a:defRPr>
            </a:lvl1pPr>
          </a:lstStyle>
          <a:p>
            <a:endParaRPr lang="de-DE"/>
          </a:p>
        </p:txBody>
      </p:sp>
      <p:sp>
        <p:nvSpPr>
          <p:cNvPr id="4101"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lgn="ctr">
              <a:defRPr sz="1200">
                <a:latin typeface="+mj-lt"/>
              </a:defRPr>
            </a:lvl1pPr>
          </a:lstStyle>
          <a:p>
            <a:endParaRPr lang="de-DE"/>
          </a:p>
        </p:txBody>
      </p:sp>
      <p:sp>
        <p:nvSpPr>
          <p:cNvPr id="4102" name="Rectangle 6"/>
          <p:cNvSpPr>
            <a:spLocks noGrp="1" noChangeArrowheads="1"/>
          </p:cNvSpPr>
          <p:nvPr>
            <p:ph type="sldNum" sz="quarter" idx="4"/>
          </p:nvPr>
        </p:nvSpPr>
        <p:spPr bwMode="auto">
          <a:xfrm>
            <a:off x="6553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a:latin typeface="+mj-lt"/>
              </a:defRPr>
            </a:lvl1pPr>
          </a:lstStyle>
          <a:p>
            <a:fld id="{BB4251D4-DAEE-CA46-ADED-53AAA6C980BD}" type="slidenum">
              <a:rPr lang="de-DE"/>
              <a:pPr/>
              <a:t>‹Nr.›</a:t>
            </a:fld>
            <a:endParaRPr lang="de-DE"/>
          </a:p>
        </p:txBody>
      </p:sp>
      <p:sp>
        <p:nvSpPr>
          <p:cNvPr id="4103" name="Freeform 7"/>
          <p:cNvSpPr>
            <a:spLocks noChangeArrowheads="1"/>
          </p:cNvSpPr>
          <p:nvPr/>
        </p:nvSpPr>
        <p:spPr bwMode="auto">
          <a:xfrm>
            <a:off x="381000" y="228600"/>
            <a:ext cx="8229600" cy="609600"/>
          </a:xfrm>
          <a:custGeom>
            <a:avLst/>
            <a:gdLst>
              <a:gd name="T0" fmla="*/ 0 w 1000"/>
              <a:gd name="T1" fmla="*/ 1000 h 1000"/>
              <a:gd name="T2" fmla="*/ 0 w 1000"/>
              <a:gd name="T3" fmla="*/ 0 h 1000"/>
              <a:gd name="T4" fmla="*/ 1000 w 1000"/>
              <a:gd name="T5" fmla="*/ 0 h 1000"/>
            </a:gdLst>
            <a:ahLst/>
            <a:cxnLst>
              <a:cxn ang="0">
                <a:pos x="T0" y="T1"/>
              </a:cxn>
              <a:cxn ang="0">
                <a:pos x="T2" y="T3"/>
              </a:cxn>
              <a:cxn ang="0">
                <a:pos x="T4" y="T5"/>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de-DE"/>
          </a:p>
        </p:txBody>
      </p:sp>
      <p:sp>
        <p:nvSpPr>
          <p:cNvPr id="4104" name="Line 8"/>
          <p:cNvSpPr>
            <a:spLocks noChangeShapeType="1"/>
          </p:cNvSpPr>
          <p:nvPr/>
        </p:nvSpPr>
        <p:spPr bwMode="auto">
          <a:xfrm>
            <a:off x="457200" y="6172200"/>
            <a:ext cx="8229600" cy="0"/>
          </a:xfrm>
          <a:prstGeom prst="line">
            <a:avLst/>
          </a:prstGeom>
          <a:noFill/>
          <a:ln w="190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iming>
    <p:tnLst>
      <p:par>
        <p:cTn xmlns:p14="http://schemas.microsoft.com/office/powerpoint/2010/main" id="1" dur="indefinite" restart="never" nodeType="tmRoot"/>
      </p:par>
    </p:tnLst>
  </p:timing>
  <p:txStyles>
    <p:titleStyle>
      <a:lvl1pPr algn="l" rtl="0" fontAlgn="base">
        <a:spcBef>
          <a:spcPct val="0"/>
        </a:spcBef>
        <a:spcAft>
          <a:spcPct val="0"/>
        </a:spcAft>
        <a:defRPr sz="4200">
          <a:solidFill>
            <a:schemeClr val="tx2"/>
          </a:solidFill>
          <a:latin typeface="+mj-lt"/>
          <a:ea typeface="+mj-ea"/>
          <a:cs typeface="+mj-cs"/>
        </a:defRPr>
      </a:lvl1pPr>
      <a:lvl2pPr algn="l" rtl="0" fontAlgn="base">
        <a:spcBef>
          <a:spcPct val="0"/>
        </a:spcBef>
        <a:spcAft>
          <a:spcPct val="0"/>
        </a:spcAft>
        <a:defRPr sz="4200">
          <a:solidFill>
            <a:schemeClr val="tx2"/>
          </a:solidFill>
          <a:latin typeface="Garamond" charset="0"/>
          <a:ea typeface="ＭＳ Ｐゴシック" charset="0"/>
        </a:defRPr>
      </a:lvl2pPr>
      <a:lvl3pPr algn="l" rtl="0" fontAlgn="base">
        <a:spcBef>
          <a:spcPct val="0"/>
        </a:spcBef>
        <a:spcAft>
          <a:spcPct val="0"/>
        </a:spcAft>
        <a:defRPr sz="4200">
          <a:solidFill>
            <a:schemeClr val="tx2"/>
          </a:solidFill>
          <a:latin typeface="Garamond" charset="0"/>
          <a:ea typeface="ＭＳ Ｐゴシック" charset="0"/>
        </a:defRPr>
      </a:lvl3pPr>
      <a:lvl4pPr algn="l" rtl="0" fontAlgn="base">
        <a:spcBef>
          <a:spcPct val="0"/>
        </a:spcBef>
        <a:spcAft>
          <a:spcPct val="0"/>
        </a:spcAft>
        <a:defRPr sz="4200">
          <a:solidFill>
            <a:schemeClr val="tx2"/>
          </a:solidFill>
          <a:latin typeface="Garamond" charset="0"/>
          <a:ea typeface="ＭＳ Ｐゴシック" charset="0"/>
        </a:defRPr>
      </a:lvl4pPr>
      <a:lvl5pPr algn="l" rtl="0" fontAlgn="base">
        <a:spcBef>
          <a:spcPct val="0"/>
        </a:spcBef>
        <a:spcAft>
          <a:spcPct val="0"/>
        </a:spcAft>
        <a:defRPr sz="4200">
          <a:solidFill>
            <a:schemeClr val="tx2"/>
          </a:solidFill>
          <a:latin typeface="Garamond" charset="0"/>
          <a:ea typeface="ＭＳ Ｐゴシック" charset="0"/>
        </a:defRPr>
      </a:lvl5pPr>
      <a:lvl6pPr marL="457200" algn="l" rtl="0" fontAlgn="base">
        <a:spcBef>
          <a:spcPct val="0"/>
        </a:spcBef>
        <a:spcAft>
          <a:spcPct val="0"/>
        </a:spcAft>
        <a:defRPr sz="4200">
          <a:solidFill>
            <a:schemeClr val="tx2"/>
          </a:solidFill>
          <a:latin typeface="Garamond" charset="0"/>
          <a:ea typeface="ＭＳ Ｐゴシック" charset="0"/>
        </a:defRPr>
      </a:lvl6pPr>
      <a:lvl7pPr marL="914400" algn="l" rtl="0" fontAlgn="base">
        <a:spcBef>
          <a:spcPct val="0"/>
        </a:spcBef>
        <a:spcAft>
          <a:spcPct val="0"/>
        </a:spcAft>
        <a:defRPr sz="4200">
          <a:solidFill>
            <a:schemeClr val="tx2"/>
          </a:solidFill>
          <a:latin typeface="Garamond" charset="0"/>
          <a:ea typeface="ＭＳ Ｐゴシック" charset="0"/>
        </a:defRPr>
      </a:lvl7pPr>
      <a:lvl8pPr marL="1371600" algn="l" rtl="0" fontAlgn="base">
        <a:spcBef>
          <a:spcPct val="0"/>
        </a:spcBef>
        <a:spcAft>
          <a:spcPct val="0"/>
        </a:spcAft>
        <a:defRPr sz="4200">
          <a:solidFill>
            <a:schemeClr val="tx2"/>
          </a:solidFill>
          <a:latin typeface="Garamond" charset="0"/>
          <a:ea typeface="ＭＳ Ｐゴシック" charset="0"/>
        </a:defRPr>
      </a:lvl8pPr>
      <a:lvl9pPr marL="1828800" algn="l" rtl="0" fontAlgn="base">
        <a:spcBef>
          <a:spcPct val="0"/>
        </a:spcBef>
        <a:spcAft>
          <a:spcPct val="0"/>
        </a:spcAft>
        <a:defRPr sz="4200">
          <a:solidFill>
            <a:schemeClr val="tx2"/>
          </a:solidFill>
          <a:latin typeface="Garamond" charset="0"/>
          <a:ea typeface="ＭＳ Ｐゴシック" charset="0"/>
        </a:defRPr>
      </a:lvl9pPr>
    </p:titleStyle>
    <p:bodyStyle>
      <a:lvl1pPr marL="342900" indent="-342900" algn="l" rtl="0" fontAlgn="base">
        <a:spcBef>
          <a:spcPct val="20000"/>
        </a:spcBef>
        <a:spcAft>
          <a:spcPct val="0"/>
        </a:spcAft>
        <a:buClr>
          <a:schemeClr val="accent1"/>
        </a:buClr>
        <a:buSzPct val="65000"/>
        <a:buFont typeface="Wingdings" charset="0"/>
        <a:buChar char="n"/>
        <a:defRPr sz="3000">
          <a:solidFill>
            <a:schemeClr val="tx1"/>
          </a:solidFill>
          <a:latin typeface="+mn-lt"/>
          <a:ea typeface="+mn-ea"/>
          <a:cs typeface="+mn-cs"/>
        </a:defRPr>
      </a:lvl1pPr>
      <a:lvl2pPr marL="669925" indent="-325438" algn="l" rtl="0" fontAlgn="base">
        <a:spcBef>
          <a:spcPct val="20000"/>
        </a:spcBef>
        <a:spcAft>
          <a:spcPct val="0"/>
        </a:spcAft>
        <a:buClr>
          <a:schemeClr val="accent2"/>
        </a:buClr>
        <a:buSzPct val="60000"/>
        <a:buFont typeface="Wingdings" charset="0"/>
        <a:buChar char="q"/>
        <a:defRPr sz="2600">
          <a:solidFill>
            <a:schemeClr val="tx1"/>
          </a:solidFill>
          <a:latin typeface="+mn-lt"/>
          <a:ea typeface="+mn-ea"/>
        </a:defRPr>
      </a:lvl2pPr>
      <a:lvl3pPr marL="1022350" indent="-350838" algn="l" rtl="0" fontAlgn="base">
        <a:spcBef>
          <a:spcPct val="20000"/>
        </a:spcBef>
        <a:spcAft>
          <a:spcPct val="0"/>
        </a:spcAft>
        <a:buClr>
          <a:schemeClr val="accent1"/>
        </a:buClr>
        <a:buSzPct val="65000"/>
        <a:buFont typeface="Wingdings" charset="0"/>
        <a:buChar char="n"/>
        <a:defRPr sz="2200">
          <a:solidFill>
            <a:schemeClr val="tx1"/>
          </a:solidFill>
          <a:latin typeface="+mn-lt"/>
          <a:ea typeface="+mn-ea"/>
        </a:defRPr>
      </a:lvl3pPr>
      <a:lvl4pPr marL="1339850" indent="-315913" algn="l" rtl="0" fontAlgn="base">
        <a:spcBef>
          <a:spcPct val="20000"/>
        </a:spcBef>
        <a:spcAft>
          <a:spcPct val="0"/>
        </a:spcAft>
        <a:buClr>
          <a:schemeClr val="accent2"/>
        </a:buClr>
        <a:buSzPct val="70000"/>
        <a:buFont typeface="Wingdings" charset="0"/>
        <a:buChar char="q"/>
        <a:defRPr sz="2000">
          <a:solidFill>
            <a:schemeClr val="tx1"/>
          </a:solidFill>
          <a:latin typeface="+mn-lt"/>
          <a:ea typeface="+mn-ea"/>
        </a:defRPr>
      </a:lvl4pPr>
      <a:lvl5pPr marL="1681163" indent="-339725" algn="l" rtl="0" fontAlgn="base">
        <a:spcBef>
          <a:spcPct val="20000"/>
        </a:spcBef>
        <a:spcAft>
          <a:spcPct val="0"/>
        </a:spcAft>
        <a:buClr>
          <a:schemeClr val="accent1"/>
        </a:buClr>
        <a:buSzPct val="75000"/>
        <a:buFont typeface="Wingdings" charset="0"/>
        <a:buChar char="§"/>
        <a:defRPr sz="2000">
          <a:solidFill>
            <a:schemeClr val="tx1"/>
          </a:solidFill>
          <a:latin typeface="+mn-lt"/>
          <a:ea typeface="+mn-ea"/>
        </a:defRPr>
      </a:lvl5pPr>
      <a:lvl6pPr marL="2138363" indent="-339725" algn="l" rtl="0" fontAlgn="base">
        <a:spcBef>
          <a:spcPct val="20000"/>
        </a:spcBef>
        <a:spcAft>
          <a:spcPct val="0"/>
        </a:spcAft>
        <a:buClr>
          <a:schemeClr val="accent1"/>
        </a:buClr>
        <a:buSzPct val="75000"/>
        <a:buFont typeface="Wingdings" charset="0"/>
        <a:buChar char="§"/>
        <a:defRPr sz="2000">
          <a:solidFill>
            <a:schemeClr val="tx1"/>
          </a:solidFill>
          <a:latin typeface="+mn-lt"/>
          <a:ea typeface="+mn-ea"/>
        </a:defRPr>
      </a:lvl6pPr>
      <a:lvl7pPr marL="2595563" indent="-339725" algn="l" rtl="0" fontAlgn="base">
        <a:spcBef>
          <a:spcPct val="20000"/>
        </a:spcBef>
        <a:spcAft>
          <a:spcPct val="0"/>
        </a:spcAft>
        <a:buClr>
          <a:schemeClr val="accent1"/>
        </a:buClr>
        <a:buSzPct val="75000"/>
        <a:buFont typeface="Wingdings" charset="0"/>
        <a:buChar char="§"/>
        <a:defRPr sz="2000">
          <a:solidFill>
            <a:schemeClr val="tx1"/>
          </a:solidFill>
          <a:latin typeface="+mn-lt"/>
          <a:ea typeface="+mn-ea"/>
        </a:defRPr>
      </a:lvl7pPr>
      <a:lvl8pPr marL="3052763" indent="-339725" algn="l" rtl="0" fontAlgn="base">
        <a:spcBef>
          <a:spcPct val="20000"/>
        </a:spcBef>
        <a:spcAft>
          <a:spcPct val="0"/>
        </a:spcAft>
        <a:buClr>
          <a:schemeClr val="accent1"/>
        </a:buClr>
        <a:buSzPct val="75000"/>
        <a:buFont typeface="Wingdings" charset="0"/>
        <a:buChar char="§"/>
        <a:defRPr sz="2000">
          <a:solidFill>
            <a:schemeClr val="tx1"/>
          </a:solidFill>
          <a:latin typeface="+mn-lt"/>
          <a:ea typeface="+mn-ea"/>
        </a:defRPr>
      </a:lvl8pPr>
      <a:lvl9pPr marL="3509963" indent="-339725" algn="l" rtl="0" fontAlgn="base">
        <a:spcBef>
          <a:spcPct val="20000"/>
        </a:spcBef>
        <a:spcAft>
          <a:spcPct val="0"/>
        </a:spcAft>
        <a:buClr>
          <a:schemeClr val="accent1"/>
        </a:buClr>
        <a:buSzPct val="75000"/>
        <a:buFont typeface="Wingdings" charset="0"/>
        <a:buChar char="§"/>
        <a:defRPr sz="2000">
          <a:solidFill>
            <a:schemeClr val="tx1"/>
          </a:solidFill>
          <a:latin typeface="+mn-lt"/>
          <a:ea typeface="+mn-ea"/>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albleiter.ppt"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albleiter.ppt"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albleiter.ppt"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hyperlink" Target="Halbleiter.ppt"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albleiter.ppt"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de-DE"/>
              <a:t>Halbleiter</a:t>
            </a:r>
          </a:p>
        </p:txBody>
      </p:sp>
      <p:sp>
        <p:nvSpPr>
          <p:cNvPr id="2051" name="Rectangle 3"/>
          <p:cNvSpPr>
            <a:spLocks noGrp="1" noChangeArrowheads="1"/>
          </p:cNvSpPr>
          <p:nvPr>
            <p:ph type="subTitle" idx="1"/>
          </p:nvPr>
        </p:nvSpPr>
        <p:spPr/>
        <p:txBody>
          <a:bodyPr/>
          <a:lstStyle/>
          <a:p>
            <a:r>
              <a:rPr lang="de-DE" dirty="0"/>
              <a:t>Veranschaulichung durch Modelle und </a:t>
            </a:r>
            <a:r>
              <a:rPr lang="de-DE" dirty="0" smtClean="0"/>
              <a:t>Simulationen</a:t>
            </a:r>
          </a:p>
          <a:p>
            <a:r>
              <a:rPr lang="de-DE" dirty="0" smtClean="0"/>
              <a:t>M. Renner</a:t>
            </a:r>
            <a:endParaRPr lang="de-DE"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de-DE"/>
              <a:t>p-Leitung</a:t>
            </a:r>
          </a:p>
        </p:txBody>
      </p:sp>
      <p:sp>
        <p:nvSpPr>
          <p:cNvPr id="14340" name="Rectangle 4"/>
          <p:cNvSpPr>
            <a:spLocks noChangeArrowheads="1"/>
          </p:cNvSpPr>
          <p:nvPr/>
        </p:nvSpPr>
        <p:spPr bwMode="auto">
          <a:xfrm>
            <a:off x="7885113" y="1916113"/>
            <a:ext cx="503237" cy="3384550"/>
          </a:xfrm>
          <a:prstGeom prst="rect">
            <a:avLst/>
          </a:prstGeom>
          <a:solidFill>
            <a:srgbClr val="3366F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de-DE" sz="2400"/>
          </a:p>
        </p:txBody>
      </p:sp>
      <p:sp>
        <p:nvSpPr>
          <p:cNvPr id="14341" name="Rectangle 5"/>
          <p:cNvSpPr>
            <a:spLocks noChangeArrowheads="1"/>
          </p:cNvSpPr>
          <p:nvPr/>
        </p:nvSpPr>
        <p:spPr bwMode="auto">
          <a:xfrm>
            <a:off x="684213" y="1989138"/>
            <a:ext cx="503237" cy="3384550"/>
          </a:xfrm>
          <a:prstGeom prst="rect">
            <a:avLst/>
          </a:prstGeom>
          <a:solidFill>
            <a:srgbClr val="FF33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de-DE" sz="2400"/>
          </a:p>
        </p:txBody>
      </p:sp>
      <p:sp>
        <p:nvSpPr>
          <p:cNvPr id="14342" name="Rectangle 6"/>
          <p:cNvSpPr>
            <a:spLocks noChangeArrowheads="1"/>
          </p:cNvSpPr>
          <p:nvPr/>
        </p:nvSpPr>
        <p:spPr bwMode="auto">
          <a:xfrm>
            <a:off x="755650" y="2060575"/>
            <a:ext cx="39211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a:t>
            </a:r>
          </a:p>
        </p:txBody>
      </p:sp>
      <p:sp>
        <p:nvSpPr>
          <p:cNvPr id="14343" name="Rectangle 7"/>
          <p:cNvSpPr>
            <a:spLocks noChangeArrowheads="1"/>
          </p:cNvSpPr>
          <p:nvPr/>
        </p:nvSpPr>
        <p:spPr bwMode="auto">
          <a:xfrm>
            <a:off x="755650" y="2420938"/>
            <a:ext cx="392113"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a:t>
            </a:r>
          </a:p>
        </p:txBody>
      </p:sp>
      <p:sp>
        <p:nvSpPr>
          <p:cNvPr id="14344" name="Rectangle 8"/>
          <p:cNvSpPr>
            <a:spLocks noChangeArrowheads="1"/>
          </p:cNvSpPr>
          <p:nvPr/>
        </p:nvSpPr>
        <p:spPr bwMode="auto">
          <a:xfrm>
            <a:off x="755650" y="2781300"/>
            <a:ext cx="39211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a:t>
            </a:r>
          </a:p>
        </p:txBody>
      </p:sp>
      <p:sp>
        <p:nvSpPr>
          <p:cNvPr id="14345" name="Rectangle 9"/>
          <p:cNvSpPr>
            <a:spLocks noChangeArrowheads="1"/>
          </p:cNvSpPr>
          <p:nvPr/>
        </p:nvSpPr>
        <p:spPr bwMode="auto">
          <a:xfrm>
            <a:off x="755650" y="3141663"/>
            <a:ext cx="392113"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a:t>
            </a:r>
          </a:p>
        </p:txBody>
      </p:sp>
      <p:sp>
        <p:nvSpPr>
          <p:cNvPr id="14346" name="Rectangle 10"/>
          <p:cNvSpPr>
            <a:spLocks noChangeArrowheads="1"/>
          </p:cNvSpPr>
          <p:nvPr/>
        </p:nvSpPr>
        <p:spPr bwMode="auto">
          <a:xfrm>
            <a:off x="755650" y="3500438"/>
            <a:ext cx="392113"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a:t>
            </a:r>
          </a:p>
        </p:txBody>
      </p:sp>
      <p:sp>
        <p:nvSpPr>
          <p:cNvPr id="14347" name="Rectangle 11"/>
          <p:cNvSpPr>
            <a:spLocks noChangeArrowheads="1"/>
          </p:cNvSpPr>
          <p:nvPr/>
        </p:nvSpPr>
        <p:spPr bwMode="auto">
          <a:xfrm>
            <a:off x="755650" y="3860800"/>
            <a:ext cx="39211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a:t>
            </a:r>
          </a:p>
        </p:txBody>
      </p:sp>
      <p:sp>
        <p:nvSpPr>
          <p:cNvPr id="14348" name="Rectangle 12"/>
          <p:cNvSpPr>
            <a:spLocks noChangeArrowheads="1"/>
          </p:cNvSpPr>
          <p:nvPr/>
        </p:nvSpPr>
        <p:spPr bwMode="auto">
          <a:xfrm>
            <a:off x="755650" y="4221163"/>
            <a:ext cx="392113"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a:t>
            </a:r>
          </a:p>
        </p:txBody>
      </p:sp>
      <p:sp>
        <p:nvSpPr>
          <p:cNvPr id="14349" name="Rectangle 13"/>
          <p:cNvSpPr>
            <a:spLocks noChangeArrowheads="1"/>
          </p:cNvSpPr>
          <p:nvPr/>
        </p:nvSpPr>
        <p:spPr bwMode="auto">
          <a:xfrm>
            <a:off x="755650" y="4581525"/>
            <a:ext cx="39211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a:t>
            </a:r>
          </a:p>
        </p:txBody>
      </p:sp>
      <p:sp>
        <p:nvSpPr>
          <p:cNvPr id="14350" name="Rectangle 14"/>
          <p:cNvSpPr>
            <a:spLocks noChangeArrowheads="1"/>
          </p:cNvSpPr>
          <p:nvPr/>
        </p:nvSpPr>
        <p:spPr bwMode="auto">
          <a:xfrm>
            <a:off x="755650" y="4941888"/>
            <a:ext cx="392113"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a:t>
            </a:r>
          </a:p>
        </p:txBody>
      </p:sp>
      <p:sp>
        <p:nvSpPr>
          <p:cNvPr id="14351" name="Rectangle 15"/>
          <p:cNvSpPr>
            <a:spLocks noChangeArrowheads="1"/>
          </p:cNvSpPr>
          <p:nvPr/>
        </p:nvSpPr>
        <p:spPr bwMode="auto">
          <a:xfrm>
            <a:off x="7956550" y="1628775"/>
            <a:ext cx="382588"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_</a:t>
            </a:r>
          </a:p>
        </p:txBody>
      </p:sp>
      <p:sp>
        <p:nvSpPr>
          <p:cNvPr id="14352" name="Rectangle 16"/>
          <p:cNvSpPr>
            <a:spLocks noChangeArrowheads="1"/>
          </p:cNvSpPr>
          <p:nvPr/>
        </p:nvSpPr>
        <p:spPr bwMode="auto">
          <a:xfrm>
            <a:off x="7956550" y="2132013"/>
            <a:ext cx="382588" cy="519112"/>
          </a:xfrm>
          <a:prstGeom prst="rect">
            <a:avLst/>
          </a:prstGeom>
          <a:noFill/>
          <a:ln>
            <a:noFill/>
          </a:ln>
          <a:effectLst/>
          <a:extLst>
            <a:ext uri="{909E8E84-426E-40dd-AFC4-6F175D3DCCD1}">
              <a14:hiddenFill xmlns:a14="http://schemas.microsoft.com/office/drawing/2010/main">
                <a:solidFill>
                  <a:srgbClr val="3366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_</a:t>
            </a:r>
          </a:p>
        </p:txBody>
      </p:sp>
      <p:sp>
        <p:nvSpPr>
          <p:cNvPr id="14353" name="Rectangle 17"/>
          <p:cNvSpPr>
            <a:spLocks noChangeArrowheads="1"/>
          </p:cNvSpPr>
          <p:nvPr/>
        </p:nvSpPr>
        <p:spPr bwMode="auto">
          <a:xfrm>
            <a:off x="7956550" y="2492375"/>
            <a:ext cx="382588" cy="519113"/>
          </a:xfrm>
          <a:prstGeom prst="rect">
            <a:avLst/>
          </a:prstGeom>
          <a:noFill/>
          <a:ln>
            <a:noFill/>
          </a:ln>
          <a:effectLst/>
          <a:extLst>
            <a:ext uri="{909E8E84-426E-40dd-AFC4-6F175D3DCCD1}">
              <a14:hiddenFill xmlns:a14="http://schemas.microsoft.com/office/drawing/2010/main">
                <a:solidFill>
                  <a:srgbClr val="3366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_</a:t>
            </a:r>
          </a:p>
        </p:txBody>
      </p:sp>
      <p:sp>
        <p:nvSpPr>
          <p:cNvPr id="14354" name="Rectangle 18"/>
          <p:cNvSpPr>
            <a:spLocks noChangeArrowheads="1"/>
          </p:cNvSpPr>
          <p:nvPr/>
        </p:nvSpPr>
        <p:spPr bwMode="auto">
          <a:xfrm>
            <a:off x="7956550" y="2924175"/>
            <a:ext cx="382588" cy="519113"/>
          </a:xfrm>
          <a:prstGeom prst="rect">
            <a:avLst/>
          </a:prstGeom>
          <a:noFill/>
          <a:ln>
            <a:noFill/>
          </a:ln>
          <a:effectLst/>
          <a:extLst>
            <a:ext uri="{909E8E84-426E-40dd-AFC4-6F175D3DCCD1}">
              <a14:hiddenFill xmlns:a14="http://schemas.microsoft.com/office/drawing/2010/main">
                <a:solidFill>
                  <a:srgbClr val="3366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_</a:t>
            </a:r>
          </a:p>
        </p:txBody>
      </p:sp>
      <p:sp>
        <p:nvSpPr>
          <p:cNvPr id="14355" name="Rectangle 19"/>
          <p:cNvSpPr>
            <a:spLocks noChangeArrowheads="1"/>
          </p:cNvSpPr>
          <p:nvPr/>
        </p:nvSpPr>
        <p:spPr bwMode="auto">
          <a:xfrm>
            <a:off x="7956550" y="3284538"/>
            <a:ext cx="382588" cy="519112"/>
          </a:xfrm>
          <a:prstGeom prst="rect">
            <a:avLst/>
          </a:prstGeom>
          <a:noFill/>
          <a:ln>
            <a:noFill/>
          </a:ln>
          <a:effectLst/>
          <a:extLst>
            <a:ext uri="{909E8E84-426E-40dd-AFC4-6F175D3DCCD1}">
              <a14:hiddenFill xmlns:a14="http://schemas.microsoft.com/office/drawing/2010/main">
                <a:solidFill>
                  <a:srgbClr val="3366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_</a:t>
            </a:r>
          </a:p>
        </p:txBody>
      </p:sp>
      <p:sp>
        <p:nvSpPr>
          <p:cNvPr id="14356" name="Rectangle 20"/>
          <p:cNvSpPr>
            <a:spLocks noChangeArrowheads="1"/>
          </p:cNvSpPr>
          <p:nvPr/>
        </p:nvSpPr>
        <p:spPr bwMode="auto">
          <a:xfrm>
            <a:off x="7956550" y="3644900"/>
            <a:ext cx="382588" cy="519113"/>
          </a:xfrm>
          <a:prstGeom prst="rect">
            <a:avLst/>
          </a:prstGeom>
          <a:noFill/>
          <a:ln>
            <a:noFill/>
          </a:ln>
          <a:effectLst/>
          <a:extLst>
            <a:ext uri="{909E8E84-426E-40dd-AFC4-6F175D3DCCD1}">
              <a14:hiddenFill xmlns:a14="http://schemas.microsoft.com/office/drawing/2010/main">
                <a:solidFill>
                  <a:srgbClr val="3366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_</a:t>
            </a:r>
          </a:p>
        </p:txBody>
      </p:sp>
      <p:sp>
        <p:nvSpPr>
          <p:cNvPr id="14357" name="Rectangle 21"/>
          <p:cNvSpPr>
            <a:spLocks noChangeArrowheads="1"/>
          </p:cNvSpPr>
          <p:nvPr/>
        </p:nvSpPr>
        <p:spPr bwMode="auto">
          <a:xfrm>
            <a:off x="7956550" y="4005263"/>
            <a:ext cx="382588" cy="519112"/>
          </a:xfrm>
          <a:prstGeom prst="rect">
            <a:avLst/>
          </a:prstGeom>
          <a:noFill/>
          <a:ln>
            <a:noFill/>
          </a:ln>
          <a:effectLst/>
          <a:extLst>
            <a:ext uri="{909E8E84-426E-40dd-AFC4-6F175D3DCCD1}">
              <a14:hiddenFill xmlns:a14="http://schemas.microsoft.com/office/drawing/2010/main">
                <a:solidFill>
                  <a:srgbClr val="3366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_</a:t>
            </a:r>
          </a:p>
        </p:txBody>
      </p:sp>
      <p:sp>
        <p:nvSpPr>
          <p:cNvPr id="14358" name="Rectangle 22"/>
          <p:cNvSpPr>
            <a:spLocks noChangeArrowheads="1"/>
          </p:cNvSpPr>
          <p:nvPr/>
        </p:nvSpPr>
        <p:spPr bwMode="auto">
          <a:xfrm>
            <a:off x="7956550" y="4365625"/>
            <a:ext cx="382588" cy="519113"/>
          </a:xfrm>
          <a:prstGeom prst="rect">
            <a:avLst/>
          </a:prstGeom>
          <a:noFill/>
          <a:ln>
            <a:noFill/>
          </a:ln>
          <a:effectLst/>
          <a:extLst>
            <a:ext uri="{909E8E84-426E-40dd-AFC4-6F175D3DCCD1}">
              <a14:hiddenFill xmlns:a14="http://schemas.microsoft.com/office/drawing/2010/main">
                <a:solidFill>
                  <a:srgbClr val="3366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_</a:t>
            </a:r>
          </a:p>
        </p:txBody>
      </p:sp>
      <p:sp>
        <p:nvSpPr>
          <p:cNvPr id="14359" name="Rectangle 23"/>
          <p:cNvSpPr>
            <a:spLocks noChangeArrowheads="1"/>
          </p:cNvSpPr>
          <p:nvPr/>
        </p:nvSpPr>
        <p:spPr bwMode="auto">
          <a:xfrm>
            <a:off x="7956550" y="4724400"/>
            <a:ext cx="382588" cy="519113"/>
          </a:xfrm>
          <a:prstGeom prst="rect">
            <a:avLst/>
          </a:prstGeom>
          <a:noFill/>
          <a:ln>
            <a:noFill/>
          </a:ln>
          <a:effectLst/>
          <a:extLst>
            <a:ext uri="{909E8E84-426E-40dd-AFC4-6F175D3DCCD1}">
              <a14:hiddenFill xmlns:a14="http://schemas.microsoft.com/office/drawing/2010/main">
                <a:solidFill>
                  <a:srgbClr val="3366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_</a:t>
            </a:r>
          </a:p>
        </p:txBody>
      </p:sp>
      <p:sp>
        <p:nvSpPr>
          <p:cNvPr id="14360" name="Oval 24"/>
          <p:cNvSpPr>
            <a:spLocks noChangeArrowheads="1"/>
          </p:cNvSpPr>
          <p:nvPr/>
        </p:nvSpPr>
        <p:spPr bwMode="auto">
          <a:xfrm>
            <a:off x="1908175" y="3860800"/>
            <a:ext cx="863600" cy="863600"/>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3200"/>
              <a:t>-</a:t>
            </a:r>
          </a:p>
        </p:txBody>
      </p:sp>
      <p:sp>
        <p:nvSpPr>
          <p:cNvPr id="14361" name="Oval 25"/>
          <p:cNvSpPr>
            <a:spLocks noChangeArrowheads="1"/>
          </p:cNvSpPr>
          <p:nvPr/>
        </p:nvSpPr>
        <p:spPr bwMode="auto">
          <a:xfrm>
            <a:off x="3348038" y="3860800"/>
            <a:ext cx="863600" cy="863600"/>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3200"/>
              <a:t>-</a:t>
            </a:r>
          </a:p>
        </p:txBody>
      </p:sp>
      <p:sp>
        <p:nvSpPr>
          <p:cNvPr id="14362" name="Oval 26"/>
          <p:cNvSpPr>
            <a:spLocks noChangeArrowheads="1"/>
          </p:cNvSpPr>
          <p:nvPr/>
        </p:nvSpPr>
        <p:spPr bwMode="auto">
          <a:xfrm>
            <a:off x="4787900" y="3860800"/>
            <a:ext cx="863600" cy="863600"/>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3200"/>
              <a:t>-</a:t>
            </a:r>
          </a:p>
        </p:txBody>
      </p:sp>
      <p:sp>
        <p:nvSpPr>
          <p:cNvPr id="14363" name="Oval 27"/>
          <p:cNvSpPr>
            <a:spLocks noChangeArrowheads="1"/>
          </p:cNvSpPr>
          <p:nvPr/>
        </p:nvSpPr>
        <p:spPr bwMode="auto">
          <a:xfrm>
            <a:off x="6227763" y="3860800"/>
            <a:ext cx="863600" cy="863600"/>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3200"/>
              <a:t>-</a:t>
            </a:r>
          </a:p>
        </p:txBody>
      </p:sp>
      <p:sp>
        <p:nvSpPr>
          <p:cNvPr id="14364" name="Oval 28"/>
          <p:cNvSpPr>
            <a:spLocks noChangeArrowheads="1"/>
          </p:cNvSpPr>
          <p:nvPr/>
        </p:nvSpPr>
        <p:spPr bwMode="auto">
          <a:xfrm>
            <a:off x="1403350" y="3860800"/>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4365" name="Oval 29"/>
          <p:cNvSpPr>
            <a:spLocks noChangeArrowheads="1"/>
          </p:cNvSpPr>
          <p:nvPr/>
        </p:nvSpPr>
        <p:spPr bwMode="auto">
          <a:xfrm>
            <a:off x="1403350" y="4437063"/>
            <a:ext cx="285750" cy="28575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4366" name="Oval 30"/>
          <p:cNvSpPr>
            <a:spLocks noChangeArrowheads="1"/>
          </p:cNvSpPr>
          <p:nvPr/>
        </p:nvSpPr>
        <p:spPr bwMode="auto">
          <a:xfrm>
            <a:off x="2916238" y="3860800"/>
            <a:ext cx="285750" cy="28575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4367" name="Oval 31"/>
          <p:cNvSpPr>
            <a:spLocks noChangeArrowheads="1"/>
          </p:cNvSpPr>
          <p:nvPr/>
        </p:nvSpPr>
        <p:spPr bwMode="auto">
          <a:xfrm>
            <a:off x="2916238" y="4437063"/>
            <a:ext cx="285750" cy="28575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4368" name="Oval 32"/>
          <p:cNvSpPr>
            <a:spLocks noChangeArrowheads="1"/>
          </p:cNvSpPr>
          <p:nvPr/>
        </p:nvSpPr>
        <p:spPr bwMode="auto">
          <a:xfrm>
            <a:off x="4356100" y="4437063"/>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4369" name="Oval 33"/>
          <p:cNvSpPr>
            <a:spLocks noChangeArrowheads="1"/>
          </p:cNvSpPr>
          <p:nvPr/>
        </p:nvSpPr>
        <p:spPr bwMode="auto">
          <a:xfrm>
            <a:off x="5795963" y="4437063"/>
            <a:ext cx="285750" cy="28575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4370" name="Oval 34"/>
          <p:cNvSpPr>
            <a:spLocks noChangeArrowheads="1"/>
          </p:cNvSpPr>
          <p:nvPr/>
        </p:nvSpPr>
        <p:spPr bwMode="auto">
          <a:xfrm>
            <a:off x="7235825" y="3860800"/>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4371" name="Oval 35"/>
          <p:cNvSpPr>
            <a:spLocks noChangeArrowheads="1"/>
          </p:cNvSpPr>
          <p:nvPr/>
        </p:nvSpPr>
        <p:spPr bwMode="auto">
          <a:xfrm>
            <a:off x="7235825" y="4437063"/>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4372" name="Line 36"/>
          <p:cNvSpPr>
            <a:spLocks noChangeShapeType="1"/>
          </p:cNvSpPr>
          <p:nvPr/>
        </p:nvSpPr>
        <p:spPr bwMode="auto">
          <a:xfrm flipH="1">
            <a:off x="250825" y="3644900"/>
            <a:ext cx="433388"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14373" name="Line 37"/>
          <p:cNvSpPr>
            <a:spLocks noChangeShapeType="1"/>
          </p:cNvSpPr>
          <p:nvPr/>
        </p:nvSpPr>
        <p:spPr bwMode="auto">
          <a:xfrm flipH="1">
            <a:off x="8388350" y="3573463"/>
            <a:ext cx="433388"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14374" name="Oval 38"/>
          <p:cNvSpPr>
            <a:spLocks noChangeArrowheads="1"/>
          </p:cNvSpPr>
          <p:nvPr/>
        </p:nvSpPr>
        <p:spPr bwMode="auto">
          <a:xfrm>
            <a:off x="4356100" y="3860800"/>
            <a:ext cx="285750" cy="28575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4375" name="Oval 39"/>
          <p:cNvSpPr>
            <a:spLocks noChangeArrowheads="1"/>
          </p:cNvSpPr>
          <p:nvPr/>
        </p:nvSpPr>
        <p:spPr bwMode="auto">
          <a:xfrm>
            <a:off x="4356100" y="3860800"/>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4376" name="Oval 40"/>
          <p:cNvSpPr>
            <a:spLocks noChangeArrowheads="1"/>
          </p:cNvSpPr>
          <p:nvPr/>
        </p:nvSpPr>
        <p:spPr bwMode="auto">
          <a:xfrm>
            <a:off x="2916238" y="3860800"/>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4381" name="Oval 45"/>
          <p:cNvSpPr>
            <a:spLocks noChangeArrowheads="1"/>
          </p:cNvSpPr>
          <p:nvPr/>
        </p:nvSpPr>
        <p:spPr bwMode="auto">
          <a:xfrm>
            <a:off x="5795963" y="3860800"/>
            <a:ext cx="285750" cy="28575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4395" name="AutoShape 59"/>
          <p:cNvSpPr>
            <a:spLocks noChangeArrowheads="1"/>
          </p:cNvSpPr>
          <p:nvPr/>
        </p:nvSpPr>
        <p:spPr bwMode="auto">
          <a:xfrm rot="10800000">
            <a:off x="2916238" y="4797425"/>
            <a:ext cx="1511300" cy="287338"/>
          </a:xfrm>
          <a:custGeom>
            <a:avLst/>
            <a:gdLst>
              <a:gd name="G0" fmla="+- 561726 0 0"/>
              <a:gd name="G1" fmla="+- -11796112 0 0"/>
              <a:gd name="G2" fmla="+- 561726 0 -11796112"/>
              <a:gd name="G3" fmla="+- 10800 0 0"/>
              <a:gd name="G4" fmla="+- 0 0 561726"/>
              <a:gd name="T0" fmla="*/ 360 256 1"/>
              <a:gd name="T1" fmla="*/ 0 256 1"/>
              <a:gd name="G5" fmla="+- G2 T0 T1"/>
              <a:gd name="G6" fmla="?: G2 G2 G5"/>
              <a:gd name="G7" fmla="+- 0 0 G6"/>
              <a:gd name="G8" fmla="+- 8044 0 0"/>
              <a:gd name="G9" fmla="+- 0 0 -11796112"/>
              <a:gd name="G10" fmla="+- 8044 0 2700"/>
              <a:gd name="G11" fmla="cos G10 561726"/>
              <a:gd name="G12" fmla="sin G10 561726"/>
              <a:gd name="G13" fmla="cos 13500 561726"/>
              <a:gd name="G14" fmla="sin 13500 561726"/>
              <a:gd name="G15" fmla="+- G11 10800 0"/>
              <a:gd name="G16" fmla="+- G12 10800 0"/>
              <a:gd name="G17" fmla="+- G13 10800 0"/>
              <a:gd name="G18" fmla="+- G14 10800 0"/>
              <a:gd name="G19" fmla="*/ 8044 1 2"/>
              <a:gd name="G20" fmla="+- G19 5400 0"/>
              <a:gd name="G21" fmla="cos G20 561726"/>
              <a:gd name="G22" fmla="sin G20 561726"/>
              <a:gd name="G23" fmla="+- G21 10800 0"/>
              <a:gd name="G24" fmla="+- G12 G23 G22"/>
              <a:gd name="G25" fmla="+- G22 G23 G11"/>
              <a:gd name="G26" fmla="cos 10800 561726"/>
              <a:gd name="G27" fmla="sin 10800 561726"/>
              <a:gd name="G28" fmla="cos 8044 561726"/>
              <a:gd name="G29" fmla="sin 8044 561726"/>
              <a:gd name="G30" fmla="+- G26 10800 0"/>
              <a:gd name="G31" fmla="+- G27 10800 0"/>
              <a:gd name="G32" fmla="+- G28 10800 0"/>
              <a:gd name="G33" fmla="+- G29 10800 0"/>
              <a:gd name="G34" fmla="+- G19 5400 0"/>
              <a:gd name="G35" fmla="cos G34 -11796112"/>
              <a:gd name="G36" fmla="sin G34 -11796112"/>
              <a:gd name="G37" fmla="+/ -11796112 561726 2"/>
              <a:gd name="T2" fmla="*/ 180 256 1"/>
              <a:gd name="T3" fmla="*/ 0 256 1"/>
              <a:gd name="G38" fmla="+- G37 T2 T3"/>
              <a:gd name="G39" fmla="?: G2 G37 G38"/>
              <a:gd name="G40" fmla="cos 10800 G39"/>
              <a:gd name="G41" fmla="sin 10800 G39"/>
              <a:gd name="G42" fmla="cos 8044 G39"/>
              <a:gd name="G43" fmla="sin 8044 G39"/>
              <a:gd name="G44" fmla="+- G40 10800 0"/>
              <a:gd name="G45" fmla="+- G41 10800 0"/>
              <a:gd name="G46" fmla="+- G42 10800 0"/>
              <a:gd name="G47" fmla="+- G43 10800 0"/>
              <a:gd name="G48" fmla="+- G35 10800 0"/>
              <a:gd name="G49" fmla="+- G36 10800 0"/>
              <a:gd name="T4" fmla="*/ 11607 w 21600"/>
              <a:gd name="T5" fmla="*/ 30 h 21600"/>
              <a:gd name="T6" fmla="*/ 1378 w 21600"/>
              <a:gd name="T7" fmla="*/ 10799 h 21600"/>
              <a:gd name="T8" fmla="*/ 11401 w 21600"/>
              <a:gd name="T9" fmla="*/ 2778 h 21600"/>
              <a:gd name="T10" fmla="*/ 24149 w 21600"/>
              <a:gd name="T11" fmla="*/ 12812 h 21600"/>
              <a:gd name="T12" fmla="*/ 19508 w 21600"/>
              <a:gd name="T13" fmla="*/ 16236 h 21600"/>
              <a:gd name="T14" fmla="*/ 16084 w 21600"/>
              <a:gd name="T15" fmla="*/ 11596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8754" y="11998"/>
                </a:moveTo>
                <a:cubicBezTo>
                  <a:pt x="18813" y="11602"/>
                  <a:pt x="18844" y="11201"/>
                  <a:pt x="18844" y="10800"/>
                </a:cubicBezTo>
                <a:cubicBezTo>
                  <a:pt x="18844" y="6357"/>
                  <a:pt x="15242" y="2756"/>
                  <a:pt x="10800" y="2756"/>
                </a:cubicBezTo>
                <a:cubicBezTo>
                  <a:pt x="6357" y="2755"/>
                  <a:pt x="2756" y="6356"/>
                  <a:pt x="2756" y="10799"/>
                </a:cubicBezTo>
                <a:lnTo>
                  <a:pt x="0" y="10798"/>
                </a:lnTo>
                <a:cubicBezTo>
                  <a:pt x="0" y="4834"/>
                  <a:pt x="4835" y="-1"/>
                  <a:pt x="10800" y="-1"/>
                </a:cubicBezTo>
                <a:cubicBezTo>
                  <a:pt x="16764" y="0"/>
                  <a:pt x="21600" y="4835"/>
                  <a:pt x="21600" y="10800"/>
                </a:cubicBezTo>
                <a:cubicBezTo>
                  <a:pt x="21600" y="11338"/>
                  <a:pt x="21559" y="11876"/>
                  <a:pt x="21479" y="12409"/>
                </a:cubicBezTo>
                <a:lnTo>
                  <a:pt x="24149" y="12812"/>
                </a:lnTo>
                <a:lnTo>
                  <a:pt x="19508" y="16236"/>
                </a:lnTo>
                <a:lnTo>
                  <a:pt x="16084" y="11596"/>
                </a:lnTo>
                <a:lnTo>
                  <a:pt x="18754" y="11998"/>
                </a:lnTo>
                <a:close/>
              </a:path>
            </a:pathLst>
          </a:custGeom>
          <a:solidFill>
            <a:srgbClr val="3366F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4396" name="AutoShape 60"/>
          <p:cNvSpPr>
            <a:spLocks noChangeArrowheads="1"/>
          </p:cNvSpPr>
          <p:nvPr/>
        </p:nvSpPr>
        <p:spPr bwMode="auto">
          <a:xfrm rot="10800000">
            <a:off x="5867400" y="4797425"/>
            <a:ext cx="1511300" cy="287338"/>
          </a:xfrm>
          <a:custGeom>
            <a:avLst/>
            <a:gdLst>
              <a:gd name="G0" fmla="+- 561726 0 0"/>
              <a:gd name="G1" fmla="+- -11796112 0 0"/>
              <a:gd name="G2" fmla="+- 561726 0 -11796112"/>
              <a:gd name="G3" fmla="+- 10800 0 0"/>
              <a:gd name="G4" fmla="+- 0 0 561726"/>
              <a:gd name="T0" fmla="*/ 360 256 1"/>
              <a:gd name="T1" fmla="*/ 0 256 1"/>
              <a:gd name="G5" fmla="+- G2 T0 T1"/>
              <a:gd name="G6" fmla="?: G2 G2 G5"/>
              <a:gd name="G7" fmla="+- 0 0 G6"/>
              <a:gd name="G8" fmla="+- 8044 0 0"/>
              <a:gd name="G9" fmla="+- 0 0 -11796112"/>
              <a:gd name="G10" fmla="+- 8044 0 2700"/>
              <a:gd name="G11" fmla="cos G10 561726"/>
              <a:gd name="G12" fmla="sin G10 561726"/>
              <a:gd name="G13" fmla="cos 13500 561726"/>
              <a:gd name="G14" fmla="sin 13500 561726"/>
              <a:gd name="G15" fmla="+- G11 10800 0"/>
              <a:gd name="G16" fmla="+- G12 10800 0"/>
              <a:gd name="G17" fmla="+- G13 10800 0"/>
              <a:gd name="G18" fmla="+- G14 10800 0"/>
              <a:gd name="G19" fmla="*/ 8044 1 2"/>
              <a:gd name="G20" fmla="+- G19 5400 0"/>
              <a:gd name="G21" fmla="cos G20 561726"/>
              <a:gd name="G22" fmla="sin G20 561726"/>
              <a:gd name="G23" fmla="+- G21 10800 0"/>
              <a:gd name="G24" fmla="+- G12 G23 G22"/>
              <a:gd name="G25" fmla="+- G22 G23 G11"/>
              <a:gd name="G26" fmla="cos 10800 561726"/>
              <a:gd name="G27" fmla="sin 10800 561726"/>
              <a:gd name="G28" fmla="cos 8044 561726"/>
              <a:gd name="G29" fmla="sin 8044 561726"/>
              <a:gd name="G30" fmla="+- G26 10800 0"/>
              <a:gd name="G31" fmla="+- G27 10800 0"/>
              <a:gd name="G32" fmla="+- G28 10800 0"/>
              <a:gd name="G33" fmla="+- G29 10800 0"/>
              <a:gd name="G34" fmla="+- G19 5400 0"/>
              <a:gd name="G35" fmla="cos G34 -11796112"/>
              <a:gd name="G36" fmla="sin G34 -11796112"/>
              <a:gd name="G37" fmla="+/ -11796112 561726 2"/>
              <a:gd name="T2" fmla="*/ 180 256 1"/>
              <a:gd name="T3" fmla="*/ 0 256 1"/>
              <a:gd name="G38" fmla="+- G37 T2 T3"/>
              <a:gd name="G39" fmla="?: G2 G37 G38"/>
              <a:gd name="G40" fmla="cos 10800 G39"/>
              <a:gd name="G41" fmla="sin 10800 G39"/>
              <a:gd name="G42" fmla="cos 8044 G39"/>
              <a:gd name="G43" fmla="sin 8044 G39"/>
              <a:gd name="G44" fmla="+- G40 10800 0"/>
              <a:gd name="G45" fmla="+- G41 10800 0"/>
              <a:gd name="G46" fmla="+- G42 10800 0"/>
              <a:gd name="G47" fmla="+- G43 10800 0"/>
              <a:gd name="G48" fmla="+- G35 10800 0"/>
              <a:gd name="G49" fmla="+- G36 10800 0"/>
              <a:gd name="T4" fmla="*/ 11607 w 21600"/>
              <a:gd name="T5" fmla="*/ 30 h 21600"/>
              <a:gd name="T6" fmla="*/ 1378 w 21600"/>
              <a:gd name="T7" fmla="*/ 10799 h 21600"/>
              <a:gd name="T8" fmla="*/ 11401 w 21600"/>
              <a:gd name="T9" fmla="*/ 2778 h 21600"/>
              <a:gd name="T10" fmla="*/ 24149 w 21600"/>
              <a:gd name="T11" fmla="*/ 12812 h 21600"/>
              <a:gd name="T12" fmla="*/ 19508 w 21600"/>
              <a:gd name="T13" fmla="*/ 16236 h 21600"/>
              <a:gd name="T14" fmla="*/ 16084 w 21600"/>
              <a:gd name="T15" fmla="*/ 11596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8754" y="11998"/>
                </a:moveTo>
                <a:cubicBezTo>
                  <a:pt x="18813" y="11602"/>
                  <a:pt x="18844" y="11201"/>
                  <a:pt x="18844" y="10800"/>
                </a:cubicBezTo>
                <a:cubicBezTo>
                  <a:pt x="18844" y="6357"/>
                  <a:pt x="15242" y="2756"/>
                  <a:pt x="10800" y="2756"/>
                </a:cubicBezTo>
                <a:cubicBezTo>
                  <a:pt x="6357" y="2755"/>
                  <a:pt x="2756" y="6356"/>
                  <a:pt x="2756" y="10799"/>
                </a:cubicBezTo>
                <a:lnTo>
                  <a:pt x="0" y="10798"/>
                </a:lnTo>
                <a:cubicBezTo>
                  <a:pt x="0" y="4834"/>
                  <a:pt x="4835" y="-1"/>
                  <a:pt x="10800" y="-1"/>
                </a:cubicBezTo>
                <a:cubicBezTo>
                  <a:pt x="16764" y="0"/>
                  <a:pt x="21600" y="4835"/>
                  <a:pt x="21600" y="10800"/>
                </a:cubicBezTo>
                <a:cubicBezTo>
                  <a:pt x="21600" y="11338"/>
                  <a:pt x="21559" y="11876"/>
                  <a:pt x="21479" y="12409"/>
                </a:cubicBezTo>
                <a:lnTo>
                  <a:pt x="24149" y="12812"/>
                </a:lnTo>
                <a:lnTo>
                  <a:pt x="19508" y="16236"/>
                </a:lnTo>
                <a:lnTo>
                  <a:pt x="16084" y="11596"/>
                </a:lnTo>
                <a:lnTo>
                  <a:pt x="18754" y="11998"/>
                </a:lnTo>
                <a:close/>
              </a:path>
            </a:pathLst>
          </a:custGeom>
          <a:solidFill>
            <a:srgbClr val="3366F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4397" name="AutoShape 61"/>
          <p:cNvSpPr>
            <a:spLocks noChangeArrowheads="1"/>
          </p:cNvSpPr>
          <p:nvPr/>
        </p:nvSpPr>
        <p:spPr bwMode="auto">
          <a:xfrm rot="8564682">
            <a:off x="1241425" y="4849813"/>
            <a:ext cx="360363" cy="144462"/>
          </a:xfrm>
          <a:custGeom>
            <a:avLst/>
            <a:gdLst>
              <a:gd name="G0" fmla="+- 561726 0 0"/>
              <a:gd name="G1" fmla="+- -11796112 0 0"/>
              <a:gd name="G2" fmla="+- 561726 0 -11796112"/>
              <a:gd name="G3" fmla="+- 10800 0 0"/>
              <a:gd name="G4" fmla="+- 0 0 561726"/>
              <a:gd name="T0" fmla="*/ 360 256 1"/>
              <a:gd name="T1" fmla="*/ 0 256 1"/>
              <a:gd name="G5" fmla="+- G2 T0 T1"/>
              <a:gd name="G6" fmla="?: G2 G2 G5"/>
              <a:gd name="G7" fmla="+- 0 0 G6"/>
              <a:gd name="G8" fmla="+- 8044 0 0"/>
              <a:gd name="G9" fmla="+- 0 0 -11796112"/>
              <a:gd name="G10" fmla="+- 8044 0 2700"/>
              <a:gd name="G11" fmla="cos G10 561726"/>
              <a:gd name="G12" fmla="sin G10 561726"/>
              <a:gd name="G13" fmla="cos 13500 561726"/>
              <a:gd name="G14" fmla="sin 13500 561726"/>
              <a:gd name="G15" fmla="+- G11 10800 0"/>
              <a:gd name="G16" fmla="+- G12 10800 0"/>
              <a:gd name="G17" fmla="+- G13 10800 0"/>
              <a:gd name="G18" fmla="+- G14 10800 0"/>
              <a:gd name="G19" fmla="*/ 8044 1 2"/>
              <a:gd name="G20" fmla="+- G19 5400 0"/>
              <a:gd name="G21" fmla="cos G20 561726"/>
              <a:gd name="G22" fmla="sin G20 561726"/>
              <a:gd name="G23" fmla="+- G21 10800 0"/>
              <a:gd name="G24" fmla="+- G12 G23 G22"/>
              <a:gd name="G25" fmla="+- G22 G23 G11"/>
              <a:gd name="G26" fmla="cos 10800 561726"/>
              <a:gd name="G27" fmla="sin 10800 561726"/>
              <a:gd name="G28" fmla="cos 8044 561726"/>
              <a:gd name="G29" fmla="sin 8044 561726"/>
              <a:gd name="G30" fmla="+- G26 10800 0"/>
              <a:gd name="G31" fmla="+- G27 10800 0"/>
              <a:gd name="G32" fmla="+- G28 10800 0"/>
              <a:gd name="G33" fmla="+- G29 10800 0"/>
              <a:gd name="G34" fmla="+- G19 5400 0"/>
              <a:gd name="G35" fmla="cos G34 -11796112"/>
              <a:gd name="G36" fmla="sin G34 -11796112"/>
              <a:gd name="G37" fmla="+/ -11796112 561726 2"/>
              <a:gd name="T2" fmla="*/ 180 256 1"/>
              <a:gd name="T3" fmla="*/ 0 256 1"/>
              <a:gd name="G38" fmla="+- G37 T2 T3"/>
              <a:gd name="G39" fmla="?: G2 G37 G38"/>
              <a:gd name="G40" fmla="cos 10800 G39"/>
              <a:gd name="G41" fmla="sin 10800 G39"/>
              <a:gd name="G42" fmla="cos 8044 G39"/>
              <a:gd name="G43" fmla="sin 8044 G39"/>
              <a:gd name="G44" fmla="+- G40 10800 0"/>
              <a:gd name="G45" fmla="+- G41 10800 0"/>
              <a:gd name="G46" fmla="+- G42 10800 0"/>
              <a:gd name="G47" fmla="+- G43 10800 0"/>
              <a:gd name="G48" fmla="+- G35 10800 0"/>
              <a:gd name="G49" fmla="+- G36 10800 0"/>
              <a:gd name="T4" fmla="*/ 11607 w 21600"/>
              <a:gd name="T5" fmla="*/ 30 h 21600"/>
              <a:gd name="T6" fmla="*/ 1378 w 21600"/>
              <a:gd name="T7" fmla="*/ 10799 h 21600"/>
              <a:gd name="T8" fmla="*/ 11401 w 21600"/>
              <a:gd name="T9" fmla="*/ 2778 h 21600"/>
              <a:gd name="T10" fmla="*/ 24149 w 21600"/>
              <a:gd name="T11" fmla="*/ 12812 h 21600"/>
              <a:gd name="T12" fmla="*/ 19508 w 21600"/>
              <a:gd name="T13" fmla="*/ 16236 h 21600"/>
              <a:gd name="T14" fmla="*/ 16084 w 21600"/>
              <a:gd name="T15" fmla="*/ 11596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8754" y="11998"/>
                </a:moveTo>
                <a:cubicBezTo>
                  <a:pt x="18813" y="11602"/>
                  <a:pt x="18844" y="11201"/>
                  <a:pt x="18844" y="10800"/>
                </a:cubicBezTo>
                <a:cubicBezTo>
                  <a:pt x="18844" y="6357"/>
                  <a:pt x="15242" y="2756"/>
                  <a:pt x="10800" y="2756"/>
                </a:cubicBezTo>
                <a:cubicBezTo>
                  <a:pt x="6357" y="2755"/>
                  <a:pt x="2756" y="6356"/>
                  <a:pt x="2756" y="10799"/>
                </a:cubicBezTo>
                <a:lnTo>
                  <a:pt x="0" y="10798"/>
                </a:lnTo>
                <a:cubicBezTo>
                  <a:pt x="0" y="4834"/>
                  <a:pt x="4835" y="-1"/>
                  <a:pt x="10800" y="-1"/>
                </a:cubicBezTo>
                <a:cubicBezTo>
                  <a:pt x="16764" y="0"/>
                  <a:pt x="21600" y="4835"/>
                  <a:pt x="21600" y="10800"/>
                </a:cubicBezTo>
                <a:cubicBezTo>
                  <a:pt x="21600" y="11338"/>
                  <a:pt x="21559" y="11876"/>
                  <a:pt x="21479" y="12409"/>
                </a:cubicBezTo>
                <a:lnTo>
                  <a:pt x="24149" y="12812"/>
                </a:lnTo>
                <a:lnTo>
                  <a:pt x="19508" y="16236"/>
                </a:lnTo>
                <a:lnTo>
                  <a:pt x="16084" y="11596"/>
                </a:lnTo>
                <a:lnTo>
                  <a:pt x="18754" y="11998"/>
                </a:lnTo>
                <a:close/>
              </a:path>
            </a:pathLst>
          </a:custGeom>
          <a:solidFill>
            <a:srgbClr val="3366F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4399" name="Rectangle 63"/>
          <p:cNvSpPr>
            <a:spLocks noChangeArrowheads="1"/>
          </p:cNvSpPr>
          <p:nvPr/>
        </p:nvSpPr>
        <p:spPr bwMode="auto">
          <a:xfrm>
            <a:off x="1187450" y="2060575"/>
            <a:ext cx="6697663" cy="1296988"/>
          </a:xfrm>
          <a:prstGeom prst="rect">
            <a:avLst/>
          </a:prstGeom>
          <a:solidFill>
            <a:srgbClr val="3366FF">
              <a:alpha val="30000"/>
            </a:srgbClr>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4400" name="Rectangle 64"/>
          <p:cNvSpPr>
            <a:spLocks noChangeArrowheads="1"/>
          </p:cNvSpPr>
          <p:nvPr/>
        </p:nvSpPr>
        <p:spPr bwMode="auto">
          <a:xfrm>
            <a:off x="1187450" y="3500438"/>
            <a:ext cx="6697663" cy="1657350"/>
          </a:xfrm>
          <a:prstGeom prst="rect">
            <a:avLst/>
          </a:prstGeom>
          <a:solidFill>
            <a:schemeClr val="folHlink">
              <a:alpha val="30000"/>
            </a:schemeClr>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de-DE"/>
          </a:p>
        </p:txBody>
      </p:sp>
      <p:sp>
        <p:nvSpPr>
          <p:cNvPr id="14401" name="AutoShape 65">
            <a:hlinkClick r:id="rId2" action="ppaction://hlinkpres?slideindex=13&amp;slidetitle=Reine Halbleiter und die Halbleiterdiode" highlightClick="1"/>
          </p:cNvPr>
          <p:cNvSpPr>
            <a:spLocks noChangeArrowheads="1"/>
          </p:cNvSpPr>
          <p:nvPr/>
        </p:nvSpPr>
        <p:spPr bwMode="auto">
          <a:xfrm>
            <a:off x="8316913" y="5516563"/>
            <a:ext cx="611187" cy="539750"/>
          </a:xfrm>
          <a:prstGeom prst="actionButtonReturn">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4402" name="Oval 66"/>
          <p:cNvSpPr>
            <a:spLocks noChangeArrowheads="1"/>
          </p:cNvSpPr>
          <p:nvPr/>
        </p:nvSpPr>
        <p:spPr bwMode="auto">
          <a:xfrm>
            <a:off x="5795963" y="4437063"/>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4403" name="Oval 67"/>
          <p:cNvSpPr>
            <a:spLocks noChangeArrowheads="1"/>
          </p:cNvSpPr>
          <p:nvPr/>
        </p:nvSpPr>
        <p:spPr bwMode="auto">
          <a:xfrm>
            <a:off x="4356100" y="4437063"/>
            <a:ext cx="285750" cy="28575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4404" name="Oval 68"/>
          <p:cNvSpPr>
            <a:spLocks noChangeArrowheads="1"/>
          </p:cNvSpPr>
          <p:nvPr/>
        </p:nvSpPr>
        <p:spPr bwMode="auto">
          <a:xfrm>
            <a:off x="2916238" y="4437063"/>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4405" name="Oval 69"/>
          <p:cNvSpPr>
            <a:spLocks noChangeArrowheads="1"/>
          </p:cNvSpPr>
          <p:nvPr/>
        </p:nvSpPr>
        <p:spPr bwMode="auto">
          <a:xfrm>
            <a:off x="1403350" y="4437063"/>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4406" name="Oval 70"/>
          <p:cNvSpPr>
            <a:spLocks noChangeArrowheads="1"/>
          </p:cNvSpPr>
          <p:nvPr/>
        </p:nvSpPr>
        <p:spPr bwMode="auto">
          <a:xfrm>
            <a:off x="7235825" y="4437063"/>
            <a:ext cx="285750" cy="28575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4407" name="AutoShape 71"/>
          <p:cNvSpPr>
            <a:spLocks noChangeArrowheads="1"/>
          </p:cNvSpPr>
          <p:nvPr/>
        </p:nvSpPr>
        <p:spPr bwMode="auto">
          <a:xfrm>
            <a:off x="2484438" y="5373688"/>
            <a:ext cx="4537075" cy="720725"/>
          </a:xfrm>
          <a:prstGeom prst="rightArrow">
            <a:avLst>
              <a:gd name="adj1" fmla="val 50000"/>
              <a:gd name="adj2" fmla="val 157379"/>
            </a:avLst>
          </a:prstGeom>
          <a:solidFill>
            <a:srgbClr val="FF33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2000" b="1"/>
              <a:t>Löcher wandern nach rechts</a:t>
            </a:r>
          </a:p>
        </p:txBody>
      </p:sp>
      <p:sp>
        <p:nvSpPr>
          <p:cNvPr id="14408" name="Oval 72"/>
          <p:cNvSpPr>
            <a:spLocks noChangeArrowheads="1"/>
          </p:cNvSpPr>
          <p:nvPr/>
        </p:nvSpPr>
        <p:spPr bwMode="auto">
          <a:xfrm>
            <a:off x="5795963" y="3860800"/>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4409" name="AutoShape 73"/>
          <p:cNvSpPr>
            <a:spLocks noChangeArrowheads="1"/>
          </p:cNvSpPr>
          <p:nvPr/>
        </p:nvSpPr>
        <p:spPr bwMode="auto">
          <a:xfrm rot="10800000">
            <a:off x="4284663" y="3573463"/>
            <a:ext cx="1727200" cy="215900"/>
          </a:xfrm>
          <a:prstGeom prst="curvedUpArrow">
            <a:avLst>
              <a:gd name="adj1" fmla="val 68037"/>
              <a:gd name="adj2" fmla="val 228037"/>
              <a:gd name="adj3" fmla="val 33333"/>
            </a:avLst>
          </a:prstGeom>
          <a:solidFill>
            <a:srgbClr val="3366F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57" name="Textfeld 56"/>
          <p:cNvSpPr txBox="1"/>
          <p:nvPr/>
        </p:nvSpPr>
        <p:spPr>
          <a:xfrm>
            <a:off x="7236296" y="6381328"/>
            <a:ext cx="1440160" cy="369332"/>
          </a:xfrm>
          <a:prstGeom prst="rect">
            <a:avLst/>
          </a:prstGeom>
          <a:noFill/>
        </p:spPr>
        <p:txBody>
          <a:bodyPr wrap="square" rtlCol="0">
            <a:spAutoFit/>
          </a:bodyPr>
          <a:lstStyle/>
          <a:p>
            <a:r>
              <a:rPr lang="de-DE" dirty="0" smtClean="0"/>
              <a:t>M. Renner</a:t>
            </a:r>
            <a:endParaRPr lang="de-DE"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437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14371"/>
                                        </p:tgtEl>
                                        <p:attrNameLst>
                                          <p:attrName>style.visibility</p:attrName>
                                        </p:attrNameLst>
                                      </p:cBhvr>
                                      <p:to>
                                        <p:strVal val="hidden"/>
                                      </p:to>
                                    </p:set>
                                  </p:childTnLst>
                                </p:cTn>
                              </p:par>
                            </p:childTnLst>
                          </p:cTn>
                        </p:par>
                        <p:par>
                          <p:cTn id="11" fill="hold" nodeType="afterGroup">
                            <p:stCondLst>
                              <p:cond delay="0"/>
                            </p:stCondLst>
                            <p:childTnLst>
                              <p:par>
                                <p:cTn id="12" presetID="9" presetClass="entr" presetSubtype="0" fill="hold" grpId="0" nodeType="afterEffect">
                                  <p:stCondLst>
                                    <p:cond delay="0"/>
                                  </p:stCondLst>
                                  <p:childTnLst>
                                    <p:set>
                                      <p:cBhvr>
                                        <p:cTn id="13" dur="1" fill="hold">
                                          <p:stCondLst>
                                            <p:cond delay="0"/>
                                          </p:stCondLst>
                                        </p:cTn>
                                        <p:tgtEl>
                                          <p:spTgt spid="14402"/>
                                        </p:tgtEl>
                                        <p:attrNameLst>
                                          <p:attrName>style.visibility</p:attrName>
                                        </p:attrNameLst>
                                      </p:cBhvr>
                                      <p:to>
                                        <p:strVal val="visible"/>
                                      </p:to>
                                    </p:set>
                                    <p:animEffect transition="in" filter="dissolve">
                                      <p:cBhvr>
                                        <p:cTn id="14" dur="1000"/>
                                        <p:tgtEl>
                                          <p:spTgt spid="14402"/>
                                        </p:tgtEl>
                                      </p:cBhvr>
                                    </p:animEffect>
                                  </p:childTnLst>
                                </p:cTn>
                              </p:par>
                            </p:childTnLst>
                          </p:cTn>
                        </p:par>
                        <p:par>
                          <p:cTn id="15" fill="hold" nodeType="afterGroup">
                            <p:stCondLst>
                              <p:cond delay="1000"/>
                            </p:stCondLst>
                            <p:childTnLst>
                              <p:par>
                                <p:cTn id="16" presetID="22" presetClass="entr" presetSubtype="2" fill="hold" grpId="0" nodeType="afterEffect">
                                  <p:stCondLst>
                                    <p:cond delay="0"/>
                                  </p:stCondLst>
                                  <p:childTnLst>
                                    <p:set>
                                      <p:cBhvr>
                                        <p:cTn id="17" dur="1" fill="hold">
                                          <p:stCondLst>
                                            <p:cond delay="0"/>
                                          </p:stCondLst>
                                        </p:cTn>
                                        <p:tgtEl>
                                          <p:spTgt spid="14396"/>
                                        </p:tgtEl>
                                        <p:attrNameLst>
                                          <p:attrName>style.visibility</p:attrName>
                                        </p:attrNameLst>
                                      </p:cBhvr>
                                      <p:to>
                                        <p:strVal val="visible"/>
                                      </p:to>
                                    </p:set>
                                    <p:animEffect transition="in" filter="wipe(right)">
                                      <p:cBhvr>
                                        <p:cTn id="18" dur="2000"/>
                                        <p:tgtEl>
                                          <p:spTgt spid="14396"/>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xit" presetSubtype="0" fill="hold" grpId="0" nodeType="clickEffect">
                                  <p:stCondLst>
                                    <p:cond delay="0"/>
                                  </p:stCondLst>
                                  <p:childTnLst>
                                    <p:set>
                                      <p:cBhvr>
                                        <p:cTn id="22" dur="1" fill="hold">
                                          <p:stCondLst>
                                            <p:cond delay="0"/>
                                          </p:stCondLst>
                                        </p:cTn>
                                        <p:tgtEl>
                                          <p:spTgt spid="14408"/>
                                        </p:tgtEl>
                                        <p:attrNameLst>
                                          <p:attrName>style.visibility</p:attrName>
                                        </p:attrNameLst>
                                      </p:cBhvr>
                                      <p:to>
                                        <p:strVal val="hidden"/>
                                      </p:to>
                                    </p:set>
                                  </p:childTnLst>
                                </p:cTn>
                              </p:par>
                            </p:childTnLst>
                          </p:cTn>
                        </p:par>
                        <p:par>
                          <p:cTn id="23" fill="hold" nodeType="afterGroup">
                            <p:stCondLst>
                              <p:cond delay="0"/>
                            </p:stCondLst>
                            <p:childTnLst>
                              <p:par>
                                <p:cTn id="24" presetID="9" presetClass="entr" presetSubtype="0" fill="hold" grpId="0" nodeType="afterEffect">
                                  <p:stCondLst>
                                    <p:cond delay="0"/>
                                  </p:stCondLst>
                                  <p:childTnLst>
                                    <p:set>
                                      <p:cBhvr>
                                        <p:cTn id="25" dur="1" fill="hold">
                                          <p:stCondLst>
                                            <p:cond delay="0"/>
                                          </p:stCondLst>
                                        </p:cTn>
                                        <p:tgtEl>
                                          <p:spTgt spid="14375"/>
                                        </p:tgtEl>
                                        <p:attrNameLst>
                                          <p:attrName>style.visibility</p:attrName>
                                        </p:attrNameLst>
                                      </p:cBhvr>
                                      <p:to>
                                        <p:strVal val="visible"/>
                                      </p:to>
                                    </p:set>
                                    <p:animEffect transition="in" filter="dissolve">
                                      <p:cBhvr>
                                        <p:cTn id="26" dur="1000"/>
                                        <p:tgtEl>
                                          <p:spTgt spid="14375"/>
                                        </p:tgtEl>
                                      </p:cBhvr>
                                    </p:animEffect>
                                  </p:childTnLst>
                                </p:cTn>
                              </p:par>
                            </p:childTnLst>
                          </p:cTn>
                        </p:par>
                        <p:par>
                          <p:cTn id="27" fill="hold" nodeType="afterGroup">
                            <p:stCondLst>
                              <p:cond delay="1000"/>
                            </p:stCondLst>
                            <p:childTnLst>
                              <p:par>
                                <p:cTn id="28" presetID="22" presetClass="entr" presetSubtype="2" fill="hold" grpId="0" nodeType="afterEffect">
                                  <p:stCondLst>
                                    <p:cond delay="0"/>
                                  </p:stCondLst>
                                  <p:childTnLst>
                                    <p:set>
                                      <p:cBhvr>
                                        <p:cTn id="29" dur="1" fill="hold">
                                          <p:stCondLst>
                                            <p:cond delay="0"/>
                                          </p:stCondLst>
                                        </p:cTn>
                                        <p:tgtEl>
                                          <p:spTgt spid="14409"/>
                                        </p:tgtEl>
                                        <p:attrNameLst>
                                          <p:attrName>style.visibility</p:attrName>
                                        </p:attrNameLst>
                                      </p:cBhvr>
                                      <p:to>
                                        <p:strVal val="visible"/>
                                      </p:to>
                                    </p:set>
                                    <p:animEffect transition="in" filter="wipe(right)">
                                      <p:cBhvr>
                                        <p:cTn id="30" dur="2000"/>
                                        <p:tgtEl>
                                          <p:spTgt spid="14409"/>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xit" presetSubtype="0" fill="hold" grpId="0" nodeType="clickEffect">
                                  <p:stCondLst>
                                    <p:cond delay="0"/>
                                  </p:stCondLst>
                                  <p:childTnLst>
                                    <p:set>
                                      <p:cBhvr>
                                        <p:cTn id="34" dur="1" fill="hold">
                                          <p:stCondLst>
                                            <p:cond delay="0"/>
                                          </p:stCondLst>
                                        </p:cTn>
                                        <p:tgtEl>
                                          <p:spTgt spid="14368"/>
                                        </p:tgtEl>
                                        <p:attrNameLst>
                                          <p:attrName>style.visibility</p:attrName>
                                        </p:attrNameLst>
                                      </p:cBhvr>
                                      <p:to>
                                        <p:strVal val="hidden"/>
                                      </p:to>
                                    </p:set>
                                  </p:childTnLst>
                                </p:cTn>
                              </p:par>
                            </p:childTnLst>
                          </p:cTn>
                        </p:par>
                        <p:par>
                          <p:cTn id="35" fill="hold" nodeType="afterGroup">
                            <p:stCondLst>
                              <p:cond delay="0"/>
                            </p:stCondLst>
                            <p:childTnLst>
                              <p:par>
                                <p:cTn id="36" presetID="9" presetClass="entr" presetSubtype="0" fill="hold" grpId="0" nodeType="afterEffect">
                                  <p:stCondLst>
                                    <p:cond delay="0"/>
                                  </p:stCondLst>
                                  <p:childTnLst>
                                    <p:set>
                                      <p:cBhvr>
                                        <p:cTn id="37" dur="1" fill="hold">
                                          <p:stCondLst>
                                            <p:cond delay="0"/>
                                          </p:stCondLst>
                                        </p:cTn>
                                        <p:tgtEl>
                                          <p:spTgt spid="14404"/>
                                        </p:tgtEl>
                                        <p:attrNameLst>
                                          <p:attrName>style.visibility</p:attrName>
                                        </p:attrNameLst>
                                      </p:cBhvr>
                                      <p:to>
                                        <p:strVal val="visible"/>
                                      </p:to>
                                    </p:set>
                                    <p:animEffect transition="in" filter="dissolve">
                                      <p:cBhvr>
                                        <p:cTn id="38" dur="1000"/>
                                        <p:tgtEl>
                                          <p:spTgt spid="14404"/>
                                        </p:tgtEl>
                                      </p:cBhvr>
                                    </p:animEffect>
                                  </p:childTnLst>
                                </p:cTn>
                              </p:par>
                            </p:childTnLst>
                          </p:cTn>
                        </p:par>
                        <p:par>
                          <p:cTn id="39" fill="hold" nodeType="afterGroup">
                            <p:stCondLst>
                              <p:cond delay="1000"/>
                            </p:stCondLst>
                            <p:childTnLst>
                              <p:par>
                                <p:cTn id="40" presetID="22" presetClass="entr" presetSubtype="2" fill="hold" grpId="0" nodeType="afterEffect">
                                  <p:stCondLst>
                                    <p:cond delay="0"/>
                                  </p:stCondLst>
                                  <p:childTnLst>
                                    <p:set>
                                      <p:cBhvr>
                                        <p:cTn id="41" dur="1" fill="hold">
                                          <p:stCondLst>
                                            <p:cond delay="0"/>
                                          </p:stCondLst>
                                        </p:cTn>
                                        <p:tgtEl>
                                          <p:spTgt spid="14395"/>
                                        </p:tgtEl>
                                        <p:attrNameLst>
                                          <p:attrName>style.visibility</p:attrName>
                                        </p:attrNameLst>
                                      </p:cBhvr>
                                      <p:to>
                                        <p:strVal val="visible"/>
                                      </p:to>
                                    </p:set>
                                    <p:animEffect transition="in" filter="wipe(right)">
                                      <p:cBhvr>
                                        <p:cTn id="42" dur="2000"/>
                                        <p:tgtEl>
                                          <p:spTgt spid="14395"/>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xit" presetSubtype="0" fill="hold" grpId="0" nodeType="clickEffect">
                                  <p:stCondLst>
                                    <p:cond delay="0"/>
                                  </p:stCondLst>
                                  <p:childTnLst>
                                    <p:set>
                                      <p:cBhvr>
                                        <p:cTn id="46" dur="1" fill="hold">
                                          <p:stCondLst>
                                            <p:cond delay="0"/>
                                          </p:stCondLst>
                                        </p:cTn>
                                        <p:tgtEl>
                                          <p:spTgt spid="14405"/>
                                        </p:tgtEl>
                                        <p:attrNameLst>
                                          <p:attrName>style.visibility</p:attrName>
                                        </p:attrNameLst>
                                      </p:cBhvr>
                                      <p:to>
                                        <p:strVal val="hidden"/>
                                      </p:to>
                                    </p:set>
                                  </p:childTnLst>
                                </p:cTn>
                              </p:par>
                            </p:childTnLst>
                          </p:cTn>
                        </p:par>
                        <p:par>
                          <p:cTn id="47" fill="hold" nodeType="afterGroup">
                            <p:stCondLst>
                              <p:cond delay="0"/>
                            </p:stCondLst>
                            <p:childTnLst>
                              <p:par>
                                <p:cTn id="48" presetID="22" presetClass="entr" presetSubtype="2" fill="hold" grpId="0" nodeType="afterEffect">
                                  <p:stCondLst>
                                    <p:cond delay="0"/>
                                  </p:stCondLst>
                                  <p:childTnLst>
                                    <p:set>
                                      <p:cBhvr>
                                        <p:cTn id="49" dur="1" fill="hold">
                                          <p:stCondLst>
                                            <p:cond delay="0"/>
                                          </p:stCondLst>
                                        </p:cTn>
                                        <p:tgtEl>
                                          <p:spTgt spid="14397"/>
                                        </p:tgtEl>
                                        <p:attrNameLst>
                                          <p:attrName>style.visibility</p:attrName>
                                        </p:attrNameLst>
                                      </p:cBhvr>
                                      <p:to>
                                        <p:strVal val="visible"/>
                                      </p:to>
                                    </p:set>
                                    <p:animEffect transition="in" filter="wipe(right)">
                                      <p:cBhvr>
                                        <p:cTn id="50" dur="2000"/>
                                        <p:tgtEl>
                                          <p:spTgt spid="14397"/>
                                        </p:tgtEl>
                                      </p:cBhvr>
                                    </p:animEffect>
                                  </p:childTnLst>
                                </p:cTn>
                              </p:par>
                            </p:childTnLst>
                          </p:cTn>
                        </p:par>
                      </p:childTnLst>
                    </p:cTn>
                  </p:par>
                  <p:par>
                    <p:cTn id="51" fill="hold" nodeType="clickPar">
                      <p:stCondLst>
                        <p:cond delay="indefinite"/>
                      </p:stCondLst>
                      <p:childTnLst>
                        <p:par>
                          <p:cTn id="52" fill="hold" nodeType="withGroup">
                            <p:stCondLst>
                              <p:cond delay="0"/>
                            </p:stCondLst>
                            <p:childTnLst>
                              <p:par>
                                <p:cTn id="53" presetID="22" presetClass="entr" presetSubtype="8" fill="hold" grpId="0" nodeType="clickEffect">
                                  <p:stCondLst>
                                    <p:cond delay="0"/>
                                  </p:stCondLst>
                                  <p:childTnLst>
                                    <p:set>
                                      <p:cBhvr>
                                        <p:cTn id="54" dur="1" fill="hold">
                                          <p:stCondLst>
                                            <p:cond delay="0"/>
                                          </p:stCondLst>
                                        </p:cTn>
                                        <p:tgtEl>
                                          <p:spTgt spid="14407"/>
                                        </p:tgtEl>
                                        <p:attrNameLst>
                                          <p:attrName>style.visibility</p:attrName>
                                        </p:attrNameLst>
                                      </p:cBhvr>
                                      <p:to>
                                        <p:strVal val="visible"/>
                                      </p:to>
                                    </p:set>
                                    <p:animEffect transition="in" filter="wipe(left)">
                                      <p:cBhvr>
                                        <p:cTn id="55" dur="1000"/>
                                        <p:tgtEl>
                                          <p:spTgt spid="14407"/>
                                        </p:tgtEl>
                                      </p:cBhvr>
                                    </p:animEffect>
                                  </p:childTnLst>
                                </p:cTn>
                              </p:par>
                            </p:childTnLst>
                          </p:cTn>
                        </p:par>
                      </p:childTnLst>
                    </p:cTn>
                  </p:par>
                  <p:par>
                    <p:cTn id="56" fill="hold" nodeType="clickPar">
                      <p:stCondLst>
                        <p:cond delay="indefinite"/>
                      </p:stCondLst>
                      <p:childTnLst>
                        <p:par>
                          <p:cTn id="57" fill="hold" nodeType="withGroup">
                            <p:stCondLst>
                              <p:cond delay="0"/>
                            </p:stCondLst>
                            <p:childTnLst>
                              <p:par>
                                <p:cTn id="58" presetID="9" presetClass="entr" presetSubtype="0" fill="hold" nodeType="clickEffect">
                                  <p:stCondLst>
                                    <p:cond delay="0"/>
                                  </p:stCondLst>
                                  <p:childTnLst>
                                    <p:set>
                                      <p:cBhvr>
                                        <p:cTn id="59" dur="1" fill="hold">
                                          <p:stCondLst>
                                            <p:cond delay="0"/>
                                          </p:stCondLst>
                                        </p:cTn>
                                        <p:tgtEl>
                                          <p:spTgt spid="14400"/>
                                        </p:tgtEl>
                                        <p:attrNameLst>
                                          <p:attrName>style.visibility</p:attrName>
                                        </p:attrNameLst>
                                      </p:cBhvr>
                                      <p:to>
                                        <p:strVal val="visible"/>
                                      </p:to>
                                    </p:set>
                                    <p:animEffect transition="in" filter="dissolve">
                                      <p:cBhvr>
                                        <p:cTn id="60" dur="500"/>
                                        <p:tgtEl>
                                          <p:spTgt spid="14400"/>
                                        </p:tgtEl>
                                      </p:cBhvr>
                                    </p:animEffect>
                                  </p:childTnLst>
                                </p:cTn>
                              </p:par>
                            </p:childTnLst>
                          </p:cTn>
                        </p:par>
                      </p:childTnLst>
                    </p:cTn>
                  </p:par>
                  <p:par>
                    <p:cTn id="61" fill="hold" nodeType="clickPar">
                      <p:stCondLst>
                        <p:cond delay="indefinite"/>
                      </p:stCondLst>
                      <p:childTnLst>
                        <p:par>
                          <p:cTn id="62" fill="hold" nodeType="withGroup">
                            <p:stCondLst>
                              <p:cond delay="0"/>
                            </p:stCondLst>
                            <p:childTnLst>
                              <p:par>
                                <p:cTn id="63" presetID="9" presetClass="entr" presetSubtype="0" fill="hold" grpId="0" nodeType="clickEffect">
                                  <p:stCondLst>
                                    <p:cond delay="0"/>
                                  </p:stCondLst>
                                  <p:childTnLst>
                                    <p:set>
                                      <p:cBhvr>
                                        <p:cTn id="64" dur="1" fill="hold">
                                          <p:stCondLst>
                                            <p:cond delay="0"/>
                                          </p:stCondLst>
                                        </p:cTn>
                                        <p:tgtEl>
                                          <p:spTgt spid="14399"/>
                                        </p:tgtEl>
                                        <p:attrNameLst>
                                          <p:attrName>style.visibility</p:attrName>
                                        </p:attrNameLst>
                                      </p:cBhvr>
                                      <p:to>
                                        <p:strVal val="visible"/>
                                      </p:to>
                                    </p:set>
                                    <p:animEffect transition="in" filter="dissolve">
                                      <p:cBhvr>
                                        <p:cTn id="65" dur="500"/>
                                        <p:tgtEl>
                                          <p:spTgt spid="143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68" grpId="0" animBg="1"/>
      <p:bldP spid="14371" grpId="0" animBg="1"/>
      <p:bldP spid="14371" grpId="1" animBg="1"/>
      <p:bldP spid="14375" grpId="0" animBg="1"/>
      <p:bldP spid="14395" grpId="0" animBg="1"/>
      <p:bldP spid="14396" grpId="0" animBg="1"/>
      <p:bldP spid="14397" grpId="0" animBg="1"/>
      <p:bldP spid="14399" grpId="0" animBg="1"/>
      <p:bldP spid="14402" grpId="0" animBg="1"/>
      <p:bldP spid="14404" grpId="0" animBg="1"/>
      <p:bldP spid="14405" grpId="0" animBg="1"/>
      <p:bldP spid="14407" grpId="0" animBg="1"/>
      <p:bldP spid="14408" grpId="0" animBg="1"/>
      <p:bldP spid="1440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de-DE"/>
              <a:t>Die Halbleiterdiode</a:t>
            </a:r>
          </a:p>
        </p:txBody>
      </p:sp>
      <p:sp>
        <p:nvSpPr>
          <p:cNvPr id="15364" name="Rectangle 4"/>
          <p:cNvSpPr>
            <a:spLocks noChangeArrowheads="1"/>
          </p:cNvSpPr>
          <p:nvPr/>
        </p:nvSpPr>
        <p:spPr bwMode="auto">
          <a:xfrm>
            <a:off x="7885113" y="1916113"/>
            <a:ext cx="503237" cy="3384550"/>
          </a:xfrm>
          <a:prstGeom prst="rect">
            <a:avLst/>
          </a:prstGeom>
          <a:solidFill>
            <a:srgbClr val="3366F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de-DE" sz="2400"/>
          </a:p>
        </p:txBody>
      </p:sp>
      <p:sp>
        <p:nvSpPr>
          <p:cNvPr id="15365" name="Rectangle 5"/>
          <p:cNvSpPr>
            <a:spLocks noChangeArrowheads="1"/>
          </p:cNvSpPr>
          <p:nvPr/>
        </p:nvSpPr>
        <p:spPr bwMode="auto">
          <a:xfrm>
            <a:off x="684213" y="1989138"/>
            <a:ext cx="503237" cy="3384550"/>
          </a:xfrm>
          <a:prstGeom prst="rect">
            <a:avLst/>
          </a:prstGeom>
          <a:solidFill>
            <a:srgbClr val="FF33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de-DE" sz="2400"/>
          </a:p>
        </p:txBody>
      </p:sp>
      <p:sp>
        <p:nvSpPr>
          <p:cNvPr id="15366" name="Rectangle 6"/>
          <p:cNvSpPr>
            <a:spLocks noChangeArrowheads="1"/>
          </p:cNvSpPr>
          <p:nvPr/>
        </p:nvSpPr>
        <p:spPr bwMode="auto">
          <a:xfrm>
            <a:off x="755650" y="2060575"/>
            <a:ext cx="39211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a:t>
            </a:r>
          </a:p>
        </p:txBody>
      </p:sp>
      <p:sp>
        <p:nvSpPr>
          <p:cNvPr id="15367" name="Rectangle 7"/>
          <p:cNvSpPr>
            <a:spLocks noChangeArrowheads="1"/>
          </p:cNvSpPr>
          <p:nvPr/>
        </p:nvSpPr>
        <p:spPr bwMode="auto">
          <a:xfrm>
            <a:off x="755650" y="2420938"/>
            <a:ext cx="392113"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a:t>
            </a:r>
          </a:p>
        </p:txBody>
      </p:sp>
      <p:sp>
        <p:nvSpPr>
          <p:cNvPr id="15368" name="Rectangle 8"/>
          <p:cNvSpPr>
            <a:spLocks noChangeArrowheads="1"/>
          </p:cNvSpPr>
          <p:nvPr/>
        </p:nvSpPr>
        <p:spPr bwMode="auto">
          <a:xfrm>
            <a:off x="755650" y="2781300"/>
            <a:ext cx="39211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a:t>
            </a:r>
          </a:p>
        </p:txBody>
      </p:sp>
      <p:sp>
        <p:nvSpPr>
          <p:cNvPr id="15369" name="Rectangle 9"/>
          <p:cNvSpPr>
            <a:spLocks noChangeArrowheads="1"/>
          </p:cNvSpPr>
          <p:nvPr/>
        </p:nvSpPr>
        <p:spPr bwMode="auto">
          <a:xfrm>
            <a:off x="755650" y="3141663"/>
            <a:ext cx="392113"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a:t>
            </a:r>
          </a:p>
        </p:txBody>
      </p:sp>
      <p:sp>
        <p:nvSpPr>
          <p:cNvPr id="15370" name="Rectangle 10"/>
          <p:cNvSpPr>
            <a:spLocks noChangeArrowheads="1"/>
          </p:cNvSpPr>
          <p:nvPr/>
        </p:nvSpPr>
        <p:spPr bwMode="auto">
          <a:xfrm>
            <a:off x="755650" y="3500438"/>
            <a:ext cx="392113"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a:t>
            </a:r>
          </a:p>
        </p:txBody>
      </p:sp>
      <p:sp>
        <p:nvSpPr>
          <p:cNvPr id="15371" name="Rectangle 11"/>
          <p:cNvSpPr>
            <a:spLocks noChangeArrowheads="1"/>
          </p:cNvSpPr>
          <p:nvPr/>
        </p:nvSpPr>
        <p:spPr bwMode="auto">
          <a:xfrm>
            <a:off x="755650" y="3860800"/>
            <a:ext cx="39211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a:t>
            </a:r>
          </a:p>
        </p:txBody>
      </p:sp>
      <p:sp>
        <p:nvSpPr>
          <p:cNvPr id="15372" name="Rectangle 12"/>
          <p:cNvSpPr>
            <a:spLocks noChangeArrowheads="1"/>
          </p:cNvSpPr>
          <p:nvPr/>
        </p:nvSpPr>
        <p:spPr bwMode="auto">
          <a:xfrm>
            <a:off x="755650" y="4221163"/>
            <a:ext cx="392113"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a:t>
            </a:r>
          </a:p>
        </p:txBody>
      </p:sp>
      <p:sp>
        <p:nvSpPr>
          <p:cNvPr id="15373" name="Rectangle 13"/>
          <p:cNvSpPr>
            <a:spLocks noChangeArrowheads="1"/>
          </p:cNvSpPr>
          <p:nvPr/>
        </p:nvSpPr>
        <p:spPr bwMode="auto">
          <a:xfrm>
            <a:off x="755650" y="4581525"/>
            <a:ext cx="39211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a:t>
            </a:r>
          </a:p>
        </p:txBody>
      </p:sp>
      <p:sp>
        <p:nvSpPr>
          <p:cNvPr id="15374" name="Rectangle 14"/>
          <p:cNvSpPr>
            <a:spLocks noChangeArrowheads="1"/>
          </p:cNvSpPr>
          <p:nvPr/>
        </p:nvSpPr>
        <p:spPr bwMode="auto">
          <a:xfrm>
            <a:off x="755650" y="4941888"/>
            <a:ext cx="392113"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a:t>
            </a:r>
          </a:p>
        </p:txBody>
      </p:sp>
      <p:sp>
        <p:nvSpPr>
          <p:cNvPr id="15375" name="Rectangle 15"/>
          <p:cNvSpPr>
            <a:spLocks noChangeArrowheads="1"/>
          </p:cNvSpPr>
          <p:nvPr/>
        </p:nvSpPr>
        <p:spPr bwMode="auto">
          <a:xfrm>
            <a:off x="7956550" y="1628775"/>
            <a:ext cx="382588"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_</a:t>
            </a:r>
          </a:p>
        </p:txBody>
      </p:sp>
      <p:sp>
        <p:nvSpPr>
          <p:cNvPr id="15376" name="Rectangle 16"/>
          <p:cNvSpPr>
            <a:spLocks noChangeArrowheads="1"/>
          </p:cNvSpPr>
          <p:nvPr/>
        </p:nvSpPr>
        <p:spPr bwMode="auto">
          <a:xfrm>
            <a:off x="7956550" y="2132013"/>
            <a:ext cx="382588" cy="519112"/>
          </a:xfrm>
          <a:prstGeom prst="rect">
            <a:avLst/>
          </a:prstGeom>
          <a:noFill/>
          <a:ln>
            <a:noFill/>
          </a:ln>
          <a:effectLst/>
          <a:extLst>
            <a:ext uri="{909E8E84-426E-40dd-AFC4-6F175D3DCCD1}">
              <a14:hiddenFill xmlns:a14="http://schemas.microsoft.com/office/drawing/2010/main">
                <a:solidFill>
                  <a:srgbClr val="3366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_</a:t>
            </a:r>
          </a:p>
        </p:txBody>
      </p:sp>
      <p:sp>
        <p:nvSpPr>
          <p:cNvPr id="15377" name="Rectangle 17"/>
          <p:cNvSpPr>
            <a:spLocks noChangeArrowheads="1"/>
          </p:cNvSpPr>
          <p:nvPr/>
        </p:nvSpPr>
        <p:spPr bwMode="auto">
          <a:xfrm>
            <a:off x="7956550" y="2492375"/>
            <a:ext cx="382588" cy="519113"/>
          </a:xfrm>
          <a:prstGeom prst="rect">
            <a:avLst/>
          </a:prstGeom>
          <a:noFill/>
          <a:ln>
            <a:noFill/>
          </a:ln>
          <a:effectLst/>
          <a:extLst>
            <a:ext uri="{909E8E84-426E-40dd-AFC4-6F175D3DCCD1}">
              <a14:hiddenFill xmlns:a14="http://schemas.microsoft.com/office/drawing/2010/main">
                <a:solidFill>
                  <a:srgbClr val="3366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_</a:t>
            </a:r>
          </a:p>
        </p:txBody>
      </p:sp>
      <p:sp>
        <p:nvSpPr>
          <p:cNvPr id="15378" name="Rectangle 18"/>
          <p:cNvSpPr>
            <a:spLocks noChangeArrowheads="1"/>
          </p:cNvSpPr>
          <p:nvPr/>
        </p:nvSpPr>
        <p:spPr bwMode="auto">
          <a:xfrm>
            <a:off x="7956550" y="2924175"/>
            <a:ext cx="382588" cy="519113"/>
          </a:xfrm>
          <a:prstGeom prst="rect">
            <a:avLst/>
          </a:prstGeom>
          <a:noFill/>
          <a:ln>
            <a:noFill/>
          </a:ln>
          <a:effectLst/>
          <a:extLst>
            <a:ext uri="{909E8E84-426E-40dd-AFC4-6F175D3DCCD1}">
              <a14:hiddenFill xmlns:a14="http://schemas.microsoft.com/office/drawing/2010/main">
                <a:solidFill>
                  <a:srgbClr val="3366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_</a:t>
            </a:r>
          </a:p>
        </p:txBody>
      </p:sp>
      <p:sp>
        <p:nvSpPr>
          <p:cNvPr id="15379" name="Rectangle 19"/>
          <p:cNvSpPr>
            <a:spLocks noChangeArrowheads="1"/>
          </p:cNvSpPr>
          <p:nvPr/>
        </p:nvSpPr>
        <p:spPr bwMode="auto">
          <a:xfrm>
            <a:off x="7956550" y="3284538"/>
            <a:ext cx="382588" cy="519112"/>
          </a:xfrm>
          <a:prstGeom prst="rect">
            <a:avLst/>
          </a:prstGeom>
          <a:noFill/>
          <a:ln>
            <a:noFill/>
          </a:ln>
          <a:effectLst/>
          <a:extLst>
            <a:ext uri="{909E8E84-426E-40dd-AFC4-6F175D3DCCD1}">
              <a14:hiddenFill xmlns:a14="http://schemas.microsoft.com/office/drawing/2010/main">
                <a:solidFill>
                  <a:srgbClr val="3366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_</a:t>
            </a:r>
          </a:p>
        </p:txBody>
      </p:sp>
      <p:sp>
        <p:nvSpPr>
          <p:cNvPr id="15380" name="Rectangle 20"/>
          <p:cNvSpPr>
            <a:spLocks noChangeArrowheads="1"/>
          </p:cNvSpPr>
          <p:nvPr/>
        </p:nvSpPr>
        <p:spPr bwMode="auto">
          <a:xfrm>
            <a:off x="7956550" y="3644900"/>
            <a:ext cx="382588" cy="519113"/>
          </a:xfrm>
          <a:prstGeom prst="rect">
            <a:avLst/>
          </a:prstGeom>
          <a:noFill/>
          <a:ln>
            <a:noFill/>
          </a:ln>
          <a:effectLst/>
          <a:extLst>
            <a:ext uri="{909E8E84-426E-40dd-AFC4-6F175D3DCCD1}">
              <a14:hiddenFill xmlns:a14="http://schemas.microsoft.com/office/drawing/2010/main">
                <a:solidFill>
                  <a:srgbClr val="3366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_</a:t>
            </a:r>
          </a:p>
        </p:txBody>
      </p:sp>
      <p:sp>
        <p:nvSpPr>
          <p:cNvPr id="15381" name="Rectangle 21"/>
          <p:cNvSpPr>
            <a:spLocks noChangeArrowheads="1"/>
          </p:cNvSpPr>
          <p:nvPr/>
        </p:nvSpPr>
        <p:spPr bwMode="auto">
          <a:xfrm>
            <a:off x="7956550" y="4005263"/>
            <a:ext cx="382588" cy="519112"/>
          </a:xfrm>
          <a:prstGeom prst="rect">
            <a:avLst/>
          </a:prstGeom>
          <a:noFill/>
          <a:ln>
            <a:noFill/>
          </a:ln>
          <a:effectLst/>
          <a:extLst>
            <a:ext uri="{909E8E84-426E-40dd-AFC4-6F175D3DCCD1}">
              <a14:hiddenFill xmlns:a14="http://schemas.microsoft.com/office/drawing/2010/main">
                <a:solidFill>
                  <a:srgbClr val="3366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_</a:t>
            </a:r>
          </a:p>
        </p:txBody>
      </p:sp>
      <p:sp>
        <p:nvSpPr>
          <p:cNvPr id="15382" name="Rectangle 22"/>
          <p:cNvSpPr>
            <a:spLocks noChangeArrowheads="1"/>
          </p:cNvSpPr>
          <p:nvPr/>
        </p:nvSpPr>
        <p:spPr bwMode="auto">
          <a:xfrm>
            <a:off x="7956550" y="4365625"/>
            <a:ext cx="382588" cy="519113"/>
          </a:xfrm>
          <a:prstGeom prst="rect">
            <a:avLst/>
          </a:prstGeom>
          <a:noFill/>
          <a:ln>
            <a:noFill/>
          </a:ln>
          <a:effectLst/>
          <a:extLst>
            <a:ext uri="{909E8E84-426E-40dd-AFC4-6F175D3DCCD1}">
              <a14:hiddenFill xmlns:a14="http://schemas.microsoft.com/office/drawing/2010/main">
                <a:solidFill>
                  <a:srgbClr val="3366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_</a:t>
            </a:r>
          </a:p>
        </p:txBody>
      </p:sp>
      <p:sp>
        <p:nvSpPr>
          <p:cNvPr id="15383" name="Rectangle 23"/>
          <p:cNvSpPr>
            <a:spLocks noChangeArrowheads="1"/>
          </p:cNvSpPr>
          <p:nvPr/>
        </p:nvSpPr>
        <p:spPr bwMode="auto">
          <a:xfrm>
            <a:off x="7956550" y="4724400"/>
            <a:ext cx="382588" cy="519113"/>
          </a:xfrm>
          <a:prstGeom prst="rect">
            <a:avLst/>
          </a:prstGeom>
          <a:noFill/>
          <a:ln>
            <a:noFill/>
          </a:ln>
          <a:effectLst/>
          <a:extLst>
            <a:ext uri="{909E8E84-426E-40dd-AFC4-6F175D3DCCD1}">
              <a14:hiddenFill xmlns:a14="http://schemas.microsoft.com/office/drawing/2010/main">
                <a:solidFill>
                  <a:srgbClr val="3366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_</a:t>
            </a:r>
          </a:p>
        </p:txBody>
      </p:sp>
      <p:sp>
        <p:nvSpPr>
          <p:cNvPr id="15384" name="Oval 24"/>
          <p:cNvSpPr>
            <a:spLocks noChangeArrowheads="1"/>
          </p:cNvSpPr>
          <p:nvPr/>
        </p:nvSpPr>
        <p:spPr bwMode="auto">
          <a:xfrm>
            <a:off x="1403350" y="4365625"/>
            <a:ext cx="863600" cy="863600"/>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3200"/>
              <a:t>+</a:t>
            </a:r>
          </a:p>
        </p:txBody>
      </p:sp>
      <p:sp>
        <p:nvSpPr>
          <p:cNvPr id="15391" name="Oval 31"/>
          <p:cNvSpPr>
            <a:spLocks noChangeArrowheads="1"/>
          </p:cNvSpPr>
          <p:nvPr/>
        </p:nvSpPr>
        <p:spPr bwMode="auto">
          <a:xfrm>
            <a:off x="2916238" y="4437063"/>
            <a:ext cx="285750" cy="28575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5396" name="Line 36"/>
          <p:cNvSpPr>
            <a:spLocks noChangeShapeType="1"/>
          </p:cNvSpPr>
          <p:nvPr/>
        </p:nvSpPr>
        <p:spPr bwMode="auto">
          <a:xfrm flipH="1">
            <a:off x="250825" y="3644900"/>
            <a:ext cx="433388"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15397" name="Line 37"/>
          <p:cNvSpPr>
            <a:spLocks noChangeShapeType="1"/>
          </p:cNvSpPr>
          <p:nvPr/>
        </p:nvSpPr>
        <p:spPr bwMode="auto">
          <a:xfrm flipH="1">
            <a:off x="8388350" y="3573463"/>
            <a:ext cx="433388"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15409" name="Oval 49"/>
          <p:cNvSpPr>
            <a:spLocks noChangeArrowheads="1"/>
          </p:cNvSpPr>
          <p:nvPr/>
        </p:nvSpPr>
        <p:spPr bwMode="auto">
          <a:xfrm>
            <a:off x="1403350" y="3213100"/>
            <a:ext cx="863600" cy="863600"/>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3200"/>
              <a:t>+</a:t>
            </a:r>
          </a:p>
        </p:txBody>
      </p:sp>
      <p:sp>
        <p:nvSpPr>
          <p:cNvPr id="15410" name="Oval 50"/>
          <p:cNvSpPr>
            <a:spLocks noChangeArrowheads="1"/>
          </p:cNvSpPr>
          <p:nvPr/>
        </p:nvSpPr>
        <p:spPr bwMode="auto">
          <a:xfrm>
            <a:off x="1403350" y="2060575"/>
            <a:ext cx="863600" cy="863600"/>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3200"/>
              <a:t>+</a:t>
            </a:r>
          </a:p>
        </p:txBody>
      </p:sp>
      <p:sp>
        <p:nvSpPr>
          <p:cNvPr id="15413" name="Oval 53"/>
          <p:cNvSpPr>
            <a:spLocks noChangeArrowheads="1"/>
          </p:cNvSpPr>
          <p:nvPr/>
        </p:nvSpPr>
        <p:spPr bwMode="auto">
          <a:xfrm>
            <a:off x="2411413" y="4365625"/>
            <a:ext cx="863600" cy="863600"/>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3200"/>
              <a:t>+</a:t>
            </a:r>
          </a:p>
        </p:txBody>
      </p:sp>
      <p:sp>
        <p:nvSpPr>
          <p:cNvPr id="15414" name="Oval 54"/>
          <p:cNvSpPr>
            <a:spLocks noChangeArrowheads="1"/>
          </p:cNvSpPr>
          <p:nvPr/>
        </p:nvSpPr>
        <p:spPr bwMode="auto">
          <a:xfrm>
            <a:off x="2411413" y="3213100"/>
            <a:ext cx="863600" cy="863600"/>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3200"/>
              <a:t>+</a:t>
            </a:r>
          </a:p>
        </p:txBody>
      </p:sp>
      <p:sp>
        <p:nvSpPr>
          <p:cNvPr id="15415" name="Oval 55"/>
          <p:cNvSpPr>
            <a:spLocks noChangeArrowheads="1"/>
          </p:cNvSpPr>
          <p:nvPr/>
        </p:nvSpPr>
        <p:spPr bwMode="auto">
          <a:xfrm>
            <a:off x="2411413" y="2060575"/>
            <a:ext cx="863600" cy="863600"/>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3200"/>
              <a:t>+</a:t>
            </a:r>
          </a:p>
        </p:txBody>
      </p:sp>
      <p:sp>
        <p:nvSpPr>
          <p:cNvPr id="15416" name="Oval 56"/>
          <p:cNvSpPr>
            <a:spLocks noChangeArrowheads="1"/>
          </p:cNvSpPr>
          <p:nvPr/>
        </p:nvSpPr>
        <p:spPr bwMode="auto">
          <a:xfrm>
            <a:off x="3419475" y="4365625"/>
            <a:ext cx="863600" cy="863600"/>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3200"/>
              <a:t>+</a:t>
            </a:r>
          </a:p>
        </p:txBody>
      </p:sp>
      <p:sp>
        <p:nvSpPr>
          <p:cNvPr id="15417" name="Oval 57"/>
          <p:cNvSpPr>
            <a:spLocks noChangeArrowheads="1"/>
          </p:cNvSpPr>
          <p:nvPr/>
        </p:nvSpPr>
        <p:spPr bwMode="auto">
          <a:xfrm>
            <a:off x="3419475" y="3213100"/>
            <a:ext cx="863600" cy="863600"/>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3200"/>
              <a:t>+</a:t>
            </a:r>
          </a:p>
        </p:txBody>
      </p:sp>
      <p:sp>
        <p:nvSpPr>
          <p:cNvPr id="15418" name="Oval 58"/>
          <p:cNvSpPr>
            <a:spLocks noChangeArrowheads="1"/>
          </p:cNvSpPr>
          <p:nvPr/>
        </p:nvSpPr>
        <p:spPr bwMode="auto">
          <a:xfrm>
            <a:off x="3419475" y="2060575"/>
            <a:ext cx="863600" cy="863600"/>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3200"/>
              <a:t>+</a:t>
            </a:r>
          </a:p>
        </p:txBody>
      </p:sp>
      <p:sp>
        <p:nvSpPr>
          <p:cNvPr id="15419" name="Oval 59"/>
          <p:cNvSpPr>
            <a:spLocks noChangeArrowheads="1"/>
          </p:cNvSpPr>
          <p:nvPr/>
        </p:nvSpPr>
        <p:spPr bwMode="auto">
          <a:xfrm>
            <a:off x="4787900" y="4365625"/>
            <a:ext cx="863600" cy="863600"/>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5400"/>
              <a:t>-</a:t>
            </a:r>
          </a:p>
        </p:txBody>
      </p:sp>
      <p:sp>
        <p:nvSpPr>
          <p:cNvPr id="15421" name="Oval 61"/>
          <p:cNvSpPr>
            <a:spLocks noChangeArrowheads="1"/>
          </p:cNvSpPr>
          <p:nvPr/>
        </p:nvSpPr>
        <p:spPr bwMode="auto">
          <a:xfrm>
            <a:off x="4787900" y="3213100"/>
            <a:ext cx="863600" cy="863600"/>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5400"/>
              <a:t>-</a:t>
            </a:r>
          </a:p>
        </p:txBody>
      </p:sp>
      <p:sp>
        <p:nvSpPr>
          <p:cNvPr id="15422" name="Oval 62"/>
          <p:cNvSpPr>
            <a:spLocks noChangeArrowheads="1"/>
          </p:cNvSpPr>
          <p:nvPr/>
        </p:nvSpPr>
        <p:spPr bwMode="auto">
          <a:xfrm>
            <a:off x="4787900" y="2060575"/>
            <a:ext cx="863600" cy="863600"/>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5400"/>
              <a:t>-</a:t>
            </a:r>
          </a:p>
        </p:txBody>
      </p:sp>
      <p:sp>
        <p:nvSpPr>
          <p:cNvPr id="15423" name="Oval 63"/>
          <p:cNvSpPr>
            <a:spLocks noChangeArrowheads="1"/>
          </p:cNvSpPr>
          <p:nvPr/>
        </p:nvSpPr>
        <p:spPr bwMode="auto">
          <a:xfrm>
            <a:off x="5795963" y="4365625"/>
            <a:ext cx="863600" cy="863600"/>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5400"/>
              <a:t>-</a:t>
            </a:r>
          </a:p>
        </p:txBody>
      </p:sp>
      <p:sp>
        <p:nvSpPr>
          <p:cNvPr id="15424" name="Oval 64"/>
          <p:cNvSpPr>
            <a:spLocks noChangeArrowheads="1"/>
          </p:cNvSpPr>
          <p:nvPr/>
        </p:nvSpPr>
        <p:spPr bwMode="auto">
          <a:xfrm>
            <a:off x="5795963" y="3213100"/>
            <a:ext cx="863600" cy="863600"/>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5400"/>
              <a:t>-</a:t>
            </a:r>
          </a:p>
        </p:txBody>
      </p:sp>
      <p:sp>
        <p:nvSpPr>
          <p:cNvPr id="15425" name="Oval 65"/>
          <p:cNvSpPr>
            <a:spLocks noChangeArrowheads="1"/>
          </p:cNvSpPr>
          <p:nvPr/>
        </p:nvSpPr>
        <p:spPr bwMode="auto">
          <a:xfrm>
            <a:off x="5795963" y="2060575"/>
            <a:ext cx="863600" cy="863600"/>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5400"/>
              <a:t>-</a:t>
            </a:r>
          </a:p>
        </p:txBody>
      </p:sp>
      <p:sp>
        <p:nvSpPr>
          <p:cNvPr id="15426" name="Oval 66"/>
          <p:cNvSpPr>
            <a:spLocks noChangeArrowheads="1"/>
          </p:cNvSpPr>
          <p:nvPr/>
        </p:nvSpPr>
        <p:spPr bwMode="auto">
          <a:xfrm>
            <a:off x="6804025" y="4365625"/>
            <a:ext cx="863600" cy="863600"/>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5400"/>
              <a:t>-</a:t>
            </a:r>
          </a:p>
        </p:txBody>
      </p:sp>
      <p:sp>
        <p:nvSpPr>
          <p:cNvPr id="15427" name="Oval 67"/>
          <p:cNvSpPr>
            <a:spLocks noChangeArrowheads="1"/>
          </p:cNvSpPr>
          <p:nvPr/>
        </p:nvSpPr>
        <p:spPr bwMode="auto">
          <a:xfrm>
            <a:off x="6804025" y="3213100"/>
            <a:ext cx="863600" cy="863600"/>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5400"/>
              <a:t>-</a:t>
            </a:r>
          </a:p>
        </p:txBody>
      </p:sp>
      <p:sp>
        <p:nvSpPr>
          <p:cNvPr id="15428" name="Oval 68"/>
          <p:cNvSpPr>
            <a:spLocks noChangeArrowheads="1"/>
          </p:cNvSpPr>
          <p:nvPr/>
        </p:nvSpPr>
        <p:spPr bwMode="auto">
          <a:xfrm>
            <a:off x="6804025" y="2060575"/>
            <a:ext cx="863600" cy="863600"/>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5400"/>
              <a:t>-</a:t>
            </a:r>
          </a:p>
        </p:txBody>
      </p:sp>
      <p:sp>
        <p:nvSpPr>
          <p:cNvPr id="15429" name="Oval 69"/>
          <p:cNvSpPr>
            <a:spLocks noChangeArrowheads="1"/>
          </p:cNvSpPr>
          <p:nvPr/>
        </p:nvSpPr>
        <p:spPr bwMode="auto">
          <a:xfrm>
            <a:off x="3276600" y="2133600"/>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5430" name="Oval 70"/>
          <p:cNvSpPr>
            <a:spLocks noChangeArrowheads="1"/>
          </p:cNvSpPr>
          <p:nvPr/>
        </p:nvSpPr>
        <p:spPr bwMode="auto">
          <a:xfrm>
            <a:off x="3132138" y="3141663"/>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5431" name="Oval 71"/>
          <p:cNvSpPr>
            <a:spLocks noChangeArrowheads="1"/>
          </p:cNvSpPr>
          <p:nvPr/>
        </p:nvSpPr>
        <p:spPr bwMode="auto">
          <a:xfrm>
            <a:off x="3924300" y="4149725"/>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5432" name="Oval 72"/>
          <p:cNvSpPr>
            <a:spLocks noChangeArrowheads="1"/>
          </p:cNvSpPr>
          <p:nvPr/>
        </p:nvSpPr>
        <p:spPr bwMode="auto">
          <a:xfrm>
            <a:off x="2268538" y="3141663"/>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5433" name="Oval 73"/>
          <p:cNvSpPr>
            <a:spLocks noChangeArrowheads="1"/>
          </p:cNvSpPr>
          <p:nvPr/>
        </p:nvSpPr>
        <p:spPr bwMode="auto">
          <a:xfrm>
            <a:off x="1258888" y="2781300"/>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5434" name="Oval 74"/>
          <p:cNvSpPr>
            <a:spLocks noChangeArrowheads="1"/>
          </p:cNvSpPr>
          <p:nvPr/>
        </p:nvSpPr>
        <p:spPr bwMode="auto">
          <a:xfrm>
            <a:off x="1547813" y="4149725"/>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5435" name="Oval 75"/>
          <p:cNvSpPr>
            <a:spLocks noChangeArrowheads="1"/>
          </p:cNvSpPr>
          <p:nvPr/>
        </p:nvSpPr>
        <p:spPr bwMode="auto">
          <a:xfrm>
            <a:off x="2195513" y="4005263"/>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5436" name="Oval 76"/>
          <p:cNvSpPr>
            <a:spLocks noChangeArrowheads="1"/>
          </p:cNvSpPr>
          <p:nvPr/>
        </p:nvSpPr>
        <p:spPr bwMode="auto">
          <a:xfrm>
            <a:off x="2843213" y="4149725"/>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5437" name="Oval 77"/>
          <p:cNvSpPr>
            <a:spLocks noChangeArrowheads="1"/>
          </p:cNvSpPr>
          <p:nvPr/>
        </p:nvSpPr>
        <p:spPr bwMode="auto">
          <a:xfrm>
            <a:off x="3851275" y="2997200"/>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5438" name="Oval 78"/>
          <p:cNvSpPr>
            <a:spLocks noChangeArrowheads="1"/>
          </p:cNvSpPr>
          <p:nvPr/>
        </p:nvSpPr>
        <p:spPr bwMode="auto">
          <a:xfrm>
            <a:off x="4859338" y="2997200"/>
            <a:ext cx="142875" cy="142875"/>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5439" name="Oval 79"/>
          <p:cNvSpPr>
            <a:spLocks noChangeArrowheads="1"/>
          </p:cNvSpPr>
          <p:nvPr/>
        </p:nvSpPr>
        <p:spPr bwMode="auto">
          <a:xfrm>
            <a:off x="5867400" y="2997200"/>
            <a:ext cx="142875" cy="142875"/>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5440" name="Oval 80"/>
          <p:cNvSpPr>
            <a:spLocks noChangeArrowheads="1"/>
          </p:cNvSpPr>
          <p:nvPr/>
        </p:nvSpPr>
        <p:spPr bwMode="auto">
          <a:xfrm>
            <a:off x="6659563" y="2781300"/>
            <a:ext cx="142875" cy="142875"/>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5441" name="Oval 81"/>
          <p:cNvSpPr>
            <a:spLocks noChangeArrowheads="1"/>
          </p:cNvSpPr>
          <p:nvPr/>
        </p:nvSpPr>
        <p:spPr bwMode="auto">
          <a:xfrm>
            <a:off x="7524750" y="3141663"/>
            <a:ext cx="142875" cy="142875"/>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5442" name="Oval 82"/>
          <p:cNvSpPr>
            <a:spLocks noChangeArrowheads="1"/>
          </p:cNvSpPr>
          <p:nvPr/>
        </p:nvSpPr>
        <p:spPr bwMode="auto">
          <a:xfrm>
            <a:off x="7235825" y="4149725"/>
            <a:ext cx="142875" cy="142875"/>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5443" name="Oval 83"/>
          <p:cNvSpPr>
            <a:spLocks noChangeArrowheads="1"/>
          </p:cNvSpPr>
          <p:nvPr/>
        </p:nvSpPr>
        <p:spPr bwMode="auto">
          <a:xfrm>
            <a:off x="6659563" y="4221163"/>
            <a:ext cx="142875" cy="142875"/>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5444" name="Oval 84"/>
          <p:cNvSpPr>
            <a:spLocks noChangeArrowheads="1"/>
          </p:cNvSpPr>
          <p:nvPr/>
        </p:nvSpPr>
        <p:spPr bwMode="auto">
          <a:xfrm>
            <a:off x="5651500" y="4005263"/>
            <a:ext cx="142875" cy="142875"/>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5445" name="Oval 85"/>
          <p:cNvSpPr>
            <a:spLocks noChangeArrowheads="1"/>
          </p:cNvSpPr>
          <p:nvPr/>
        </p:nvSpPr>
        <p:spPr bwMode="auto">
          <a:xfrm>
            <a:off x="4859338" y="4076700"/>
            <a:ext cx="142875" cy="142875"/>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5446" name="Oval 86"/>
          <p:cNvSpPr>
            <a:spLocks noChangeArrowheads="1"/>
          </p:cNvSpPr>
          <p:nvPr/>
        </p:nvSpPr>
        <p:spPr bwMode="auto">
          <a:xfrm>
            <a:off x="5867400" y="4221163"/>
            <a:ext cx="142875" cy="142875"/>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5447" name="Text Box 87"/>
          <p:cNvSpPr txBox="1">
            <a:spLocks noChangeArrowheads="1"/>
          </p:cNvSpPr>
          <p:nvPr/>
        </p:nvSpPr>
        <p:spPr bwMode="auto">
          <a:xfrm>
            <a:off x="2124075" y="5445125"/>
            <a:ext cx="1441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b="1"/>
              <a:t>n-Halbleiter</a:t>
            </a:r>
          </a:p>
        </p:txBody>
      </p:sp>
      <p:sp>
        <p:nvSpPr>
          <p:cNvPr id="15448" name="Text Box 88"/>
          <p:cNvSpPr txBox="1">
            <a:spLocks noChangeArrowheads="1"/>
          </p:cNvSpPr>
          <p:nvPr/>
        </p:nvSpPr>
        <p:spPr bwMode="auto">
          <a:xfrm>
            <a:off x="5435600" y="5373688"/>
            <a:ext cx="1441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b="1"/>
              <a:t>p-Halbleiter</a:t>
            </a:r>
          </a:p>
        </p:txBody>
      </p:sp>
      <p:sp>
        <p:nvSpPr>
          <p:cNvPr id="15449" name="Text Box 89"/>
          <p:cNvSpPr txBox="1">
            <a:spLocks noChangeArrowheads="1"/>
          </p:cNvSpPr>
          <p:nvPr/>
        </p:nvSpPr>
        <p:spPr bwMode="auto">
          <a:xfrm>
            <a:off x="3635375" y="1268413"/>
            <a:ext cx="18510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000" b="1"/>
              <a:t>n-p-Übergang</a:t>
            </a:r>
          </a:p>
        </p:txBody>
      </p:sp>
      <p:sp>
        <p:nvSpPr>
          <p:cNvPr id="15450" name="Line 90"/>
          <p:cNvSpPr>
            <a:spLocks noChangeShapeType="1"/>
          </p:cNvSpPr>
          <p:nvPr/>
        </p:nvSpPr>
        <p:spPr bwMode="auto">
          <a:xfrm>
            <a:off x="4500563" y="1916113"/>
            <a:ext cx="0" cy="338455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15451" name="Text Box 91"/>
          <p:cNvSpPr txBox="1">
            <a:spLocks noChangeArrowheads="1"/>
          </p:cNvSpPr>
          <p:nvPr/>
        </p:nvSpPr>
        <p:spPr bwMode="auto">
          <a:xfrm>
            <a:off x="3708400" y="1268413"/>
            <a:ext cx="17668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000" b="1"/>
              <a:t>pn-Übergang</a:t>
            </a:r>
          </a:p>
        </p:txBody>
      </p:sp>
      <p:sp>
        <p:nvSpPr>
          <p:cNvPr id="69" name="Textfeld 68"/>
          <p:cNvSpPr txBox="1"/>
          <p:nvPr/>
        </p:nvSpPr>
        <p:spPr>
          <a:xfrm>
            <a:off x="7236296" y="6381328"/>
            <a:ext cx="1440160" cy="369332"/>
          </a:xfrm>
          <a:prstGeom prst="rect">
            <a:avLst/>
          </a:prstGeom>
          <a:noFill/>
        </p:spPr>
        <p:txBody>
          <a:bodyPr wrap="square" rtlCol="0">
            <a:spAutoFit/>
          </a:bodyPr>
          <a:lstStyle/>
          <a:p>
            <a:r>
              <a:rPr lang="de-DE" dirty="0" smtClean="0"/>
              <a:t>M. Renner</a:t>
            </a:r>
            <a:endParaRPr lang="de-DE"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5450"/>
                                        </p:tgtEl>
                                        <p:attrNameLst>
                                          <p:attrName>style.visibility</p:attrName>
                                        </p:attrNameLst>
                                      </p:cBhvr>
                                      <p:to>
                                        <p:strVal val="visible"/>
                                      </p:to>
                                    </p:set>
                                    <p:animEffect transition="in" filter="wipe(up)">
                                      <p:cBhvr>
                                        <p:cTn id="7" dur="1000"/>
                                        <p:tgtEl>
                                          <p:spTgt spid="15450"/>
                                        </p:tgtEl>
                                      </p:cBhvr>
                                    </p:animEffect>
                                  </p:childTnLst>
                                </p:cTn>
                              </p:par>
                            </p:childTnLst>
                          </p:cTn>
                        </p:par>
                        <p:par>
                          <p:cTn id="8" fill="hold" nodeType="afterGroup">
                            <p:stCondLst>
                              <p:cond delay="1000"/>
                            </p:stCondLst>
                            <p:childTnLst>
                              <p:par>
                                <p:cTn id="9" presetID="1" presetClass="entr" presetSubtype="0" fill="hold" grpId="0" nodeType="afterEffect">
                                  <p:stCondLst>
                                    <p:cond delay="0"/>
                                  </p:stCondLst>
                                  <p:childTnLst>
                                    <p:set>
                                      <p:cBhvr>
                                        <p:cTn id="10" dur="1" fill="hold">
                                          <p:stCondLst>
                                            <p:cond delay="0"/>
                                          </p:stCondLst>
                                        </p:cTn>
                                        <p:tgtEl>
                                          <p:spTgt spid="15449"/>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15449"/>
                                        </p:tgtEl>
                                        <p:attrNameLst>
                                          <p:attrName>style.visibility</p:attrName>
                                        </p:attrNameLst>
                                      </p:cBhvr>
                                      <p:to>
                                        <p:strVal val="hidden"/>
                                      </p:to>
                                    </p:set>
                                  </p:childTnLst>
                                </p:cTn>
                              </p:par>
                            </p:childTnLst>
                          </p:cTn>
                        </p:par>
                        <p:par>
                          <p:cTn id="15" fill="hold" nodeType="afterGroup">
                            <p:stCondLst>
                              <p:cond delay="0"/>
                            </p:stCondLst>
                            <p:childTnLst>
                              <p:par>
                                <p:cTn id="16" presetID="1" presetClass="entr" presetSubtype="0" fill="hold" grpId="0" nodeType="afterEffect">
                                  <p:stCondLst>
                                    <p:cond delay="0"/>
                                  </p:stCondLst>
                                  <p:childTnLst>
                                    <p:set>
                                      <p:cBhvr>
                                        <p:cTn id="17" dur="1" fill="hold">
                                          <p:stCondLst>
                                            <p:cond delay="0"/>
                                          </p:stCondLst>
                                        </p:cTn>
                                        <p:tgtEl>
                                          <p:spTgt spid="154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49" grpId="0"/>
      <p:bldP spid="15449" grpId="1"/>
      <p:bldP spid="15450" grpId="0" animBg="1"/>
      <p:bldP spid="1545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de-DE"/>
              <a:t>Sperrpolung</a:t>
            </a:r>
          </a:p>
        </p:txBody>
      </p:sp>
      <p:sp>
        <p:nvSpPr>
          <p:cNvPr id="16388" name="Rectangle 4"/>
          <p:cNvSpPr>
            <a:spLocks noChangeArrowheads="1"/>
          </p:cNvSpPr>
          <p:nvPr/>
        </p:nvSpPr>
        <p:spPr bwMode="auto">
          <a:xfrm>
            <a:off x="8461375" y="1916113"/>
            <a:ext cx="503238" cy="3384550"/>
          </a:xfrm>
          <a:prstGeom prst="rect">
            <a:avLst/>
          </a:prstGeom>
          <a:solidFill>
            <a:srgbClr val="3366F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de-DE" sz="2400"/>
          </a:p>
        </p:txBody>
      </p:sp>
      <p:sp>
        <p:nvSpPr>
          <p:cNvPr id="16389" name="Rectangle 5"/>
          <p:cNvSpPr>
            <a:spLocks noChangeArrowheads="1"/>
          </p:cNvSpPr>
          <p:nvPr/>
        </p:nvSpPr>
        <p:spPr bwMode="auto">
          <a:xfrm>
            <a:off x="179388" y="1989138"/>
            <a:ext cx="503237" cy="3384550"/>
          </a:xfrm>
          <a:prstGeom prst="rect">
            <a:avLst/>
          </a:prstGeom>
          <a:solidFill>
            <a:srgbClr val="FF33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de-DE" sz="2400"/>
          </a:p>
        </p:txBody>
      </p:sp>
      <p:sp>
        <p:nvSpPr>
          <p:cNvPr id="16390" name="Rectangle 6"/>
          <p:cNvSpPr>
            <a:spLocks noChangeArrowheads="1"/>
          </p:cNvSpPr>
          <p:nvPr/>
        </p:nvSpPr>
        <p:spPr bwMode="auto">
          <a:xfrm>
            <a:off x="250825" y="2060575"/>
            <a:ext cx="39211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a:t>
            </a:r>
          </a:p>
        </p:txBody>
      </p:sp>
      <p:sp>
        <p:nvSpPr>
          <p:cNvPr id="16391" name="Rectangle 7"/>
          <p:cNvSpPr>
            <a:spLocks noChangeArrowheads="1"/>
          </p:cNvSpPr>
          <p:nvPr/>
        </p:nvSpPr>
        <p:spPr bwMode="auto">
          <a:xfrm>
            <a:off x="250825" y="2420938"/>
            <a:ext cx="392113"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a:t>
            </a:r>
          </a:p>
        </p:txBody>
      </p:sp>
      <p:sp>
        <p:nvSpPr>
          <p:cNvPr id="16392" name="Rectangle 8"/>
          <p:cNvSpPr>
            <a:spLocks noChangeArrowheads="1"/>
          </p:cNvSpPr>
          <p:nvPr/>
        </p:nvSpPr>
        <p:spPr bwMode="auto">
          <a:xfrm>
            <a:off x="250825" y="2781300"/>
            <a:ext cx="39211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a:t>
            </a:r>
          </a:p>
        </p:txBody>
      </p:sp>
      <p:sp>
        <p:nvSpPr>
          <p:cNvPr id="16393" name="Rectangle 9"/>
          <p:cNvSpPr>
            <a:spLocks noChangeArrowheads="1"/>
          </p:cNvSpPr>
          <p:nvPr/>
        </p:nvSpPr>
        <p:spPr bwMode="auto">
          <a:xfrm>
            <a:off x="250825" y="3141663"/>
            <a:ext cx="392113"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a:t>
            </a:r>
          </a:p>
        </p:txBody>
      </p:sp>
      <p:sp>
        <p:nvSpPr>
          <p:cNvPr id="16394" name="Rectangle 10"/>
          <p:cNvSpPr>
            <a:spLocks noChangeArrowheads="1"/>
          </p:cNvSpPr>
          <p:nvPr/>
        </p:nvSpPr>
        <p:spPr bwMode="auto">
          <a:xfrm>
            <a:off x="250825" y="3500438"/>
            <a:ext cx="392113"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a:t>
            </a:r>
          </a:p>
        </p:txBody>
      </p:sp>
      <p:sp>
        <p:nvSpPr>
          <p:cNvPr id="16395" name="Rectangle 11"/>
          <p:cNvSpPr>
            <a:spLocks noChangeArrowheads="1"/>
          </p:cNvSpPr>
          <p:nvPr/>
        </p:nvSpPr>
        <p:spPr bwMode="auto">
          <a:xfrm>
            <a:off x="250825" y="3860800"/>
            <a:ext cx="39211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a:t>
            </a:r>
          </a:p>
        </p:txBody>
      </p:sp>
      <p:sp>
        <p:nvSpPr>
          <p:cNvPr id="16396" name="Rectangle 12"/>
          <p:cNvSpPr>
            <a:spLocks noChangeArrowheads="1"/>
          </p:cNvSpPr>
          <p:nvPr/>
        </p:nvSpPr>
        <p:spPr bwMode="auto">
          <a:xfrm>
            <a:off x="250825" y="4221163"/>
            <a:ext cx="392113"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a:t>
            </a:r>
          </a:p>
        </p:txBody>
      </p:sp>
      <p:sp>
        <p:nvSpPr>
          <p:cNvPr id="16397" name="Rectangle 13"/>
          <p:cNvSpPr>
            <a:spLocks noChangeArrowheads="1"/>
          </p:cNvSpPr>
          <p:nvPr/>
        </p:nvSpPr>
        <p:spPr bwMode="auto">
          <a:xfrm>
            <a:off x="250825" y="4581525"/>
            <a:ext cx="39211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a:t>
            </a:r>
          </a:p>
        </p:txBody>
      </p:sp>
      <p:sp>
        <p:nvSpPr>
          <p:cNvPr id="16398" name="Rectangle 14"/>
          <p:cNvSpPr>
            <a:spLocks noChangeArrowheads="1"/>
          </p:cNvSpPr>
          <p:nvPr/>
        </p:nvSpPr>
        <p:spPr bwMode="auto">
          <a:xfrm>
            <a:off x="250825" y="4941888"/>
            <a:ext cx="392113"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a:t>
            </a:r>
          </a:p>
        </p:txBody>
      </p:sp>
      <p:sp>
        <p:nvSpPr>
          <p:cNvPr id="16399" name="Rectangle 15"/>
          <p:cNvSpPr>
            <a:spLocks noChangeArrowheads="1"/>
          </p:cNvSpPr>
          <p:nvPr/>
        </p:nvSpPr>
        <p:spPr bwMode="auto">
          <a:xfrm>
            <a:off x="8532813" y="2132013"/>
            <a:ext cx="382587" cy="519112"/>
          </a:xfrm>
          <a:prstGeom prst="rect">
            <a:avLst/>
          </a:prstGeom>
          <a:noFill/>
          <a:ln>
            <a:noFill/>
          </a:ln>
          <a:effectLst/>
          <a:extLst>
            <a:ext uri="{909E8E84-426E-40dd-AFC4-6F175D3DCCD1}">
              <a14:hiddenFill xmlns:a14="http://schemas.microsoft.com/office/drawing/2010/main">
                <a:solidFill>
                  <a:srgbClr val="3366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_</a:t>
            </a:r>
          </a:p>
        </p:txBody>
      </p:sp>
      <p:sp>
        <p:nvSpPr>
          <p:cNvPr id="16400" name="Rectangle 16"/>
          <p:cNvSpPr>
            <a:spLocks noChangeArrowheads="1"/>
          </p:cNvSpPr>
          <p:nvPr/>
        </p:nvSpPr>
        <p:spPr bwMode="auto">
          <a:xfrm>
            <a:off x="8532813" y="2492375"/>
            <a:ext cx="382587" cy="519113"/>
          </a:xfrm>
          <a:prstGeom prst="rect">
            <a:avLst/>
          </a:prstGeom>
          <a:noFill/>
          <a:ln>
            <a:noFill/>
          </a:ln>
          <a:effectLst/>
          <a:extLst>
            <a:ext uri="{909E8E84-426E-40dd-AFC4-6F175D3DCCD1}">
              <a14:hiddenFill xmlns:a14="http://schemas.microsoft.com/office/drawing/2010/main">
                <a:solidFill>
                  <a:srgbClr val="3366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_</a:t>
            </a:r>
          </a:p>
        </p:txBody>
      </p:sp>
      <p:sp>
        <p:nvSpPr>
          <p:cNvPr id="16401" name="Rectangle 17"/>
          <p:cNvSpPr>
            <a:spLocks noChangeArrowheads="1"/>
          </p:cNvSpPr>
          <p:nvPr/>
        </p:nvSpPr>
        <p:spPr bwMode="auto">
          <a:xfrm>
            <a:off x="8532813" y="2924175"/>
            <a:ext cx="382587" cy="519113"/>
          </a:xfrm>
          <a:prstGeom prst="rect">
            <a:avLst/>
          </a:prstGeom>
          <a:noFill/>
          <a:ln>
            <a:noFill/>
          </a:ln>
          <a:effectLst/>
          <a:extLst>
            <a:ext uri="{909E8E84-426E-40dd-AFC4-6F175D3DCCD1}">
              <a14:hiddenFill xmlns:a14="http://schemas.microsoft.com/office/drawing/2010/main">
                <a:solidFill>
                  <a:srgbClr val="3366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_</a:t>
            </a:r>
          </a:p>
        </p:txBody>
      </p:sp>
      <p:sp>
        <p:nvSpPr>
          <p:cNvPr id="16402" name="Rectangle 18"/>
          <p:cNvSpPr>
            <a:spLocks noChangeArrowheads="1"/>
          </p:cNvSpPr>
          <p:nvPr/>
        </p:nvSpPr>
        <p:spPr bwMode="auto">
          <a:xfrm>
            <a:off x="8532813" y="3284538"/>
            <a:ext cx="382587" cy="519112"/>
          </a:xfrm>
          <a:prstGeom prst="rect">
            <a:avLst/>
          </a:prstGeom>
          <a:noFill/>
          <a:ln>
            <a:noFill/>
          </a:ln>
          <a:effectLst/>
          <a:extLst>
            <a:ext uri="{909E8E84-426E-40dd-AFC4-6F175D3DCCD1}">
              <a14:hiddenFill xmlns:a14="http://schemas.microsoft.com/office/drawing/2010/main">
                <a:solidFill>
                  <a:srgbClr val="3366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_</a:t>
            </a:r>
          </a:p>
        </p:txBody>
      </p:sp>
      <p:sp>
        <p:nvSpPr>
          <p:cNvPr id="16403" name="Rectangle 19"/>
          <p:cNvSpPr>
            <a:spLocks noChangeArrowheads="1"/>
          </p:cNvSpPr>
          <p:nvPr/>
        </p:nvSpPr>
        <p:spPr bwMode="auto">
          <a:xfrm>
            <a:off x="8532813" y="3644900"/>
            <a:ext cx="382587" cy="519113"/>
          </a:xfrm>
          <a:prstGeom prst="rect">
            <a:avLst/>
          </a:prstGeom>
          <a:noFill/>
          <a:ln>
            <a:noFill/>
          </a:ln>
          <a:effectLst/>
          <a:extLst>
            <a:ext uri="{909E8E84-426E-40dd-AFC4-6F175D3DCCD1}">
              <a14:hiddenFill xmlns:a14="http://schemas.microsoft.com/office/drawing/2010/main">
                <a:solidFill>
                  <a:srgbClr val="3366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_</a:t>
            </a:r>
          </a:p>
        </p:txBody>
      </p:sp>
      <p:sp>
        <p:nvSpPr>
          <p:cNvPr id="16404" name="Rectangle 20"/>
          <p:cNvSpPr>
            <a:spLocks noChangeArrowheads="1"/>
          </p:cNvSpPr>
          <p:nvPr/>
        </p:nvSpPr>
        <p:spPr bwMode="auto">
          <a:xfrm>
            <a:off x="8532813" y="4005263"/>
            <a:ext cx="382587" cy="519112"/>
          </a:xfrm>
          <a:prstGeom prst="rect">
            <a:avLst/>
          </a:prstGeom>
          <a:noFill/>
          <a:ln>
            <a:noFill/>
          </a:ln>
          <a:effectLst/>
          <a:extLst>
            <a:ext uri="{909E8E84-426E-40dd-AFC4-6F175D3DCCD1}">
              <a14:hiddenFill xmlns:a14="http://schemas.microsoft.com/office/drawing/2010/main">
                <a:solidFill>
                  <a:srgbClr val="3366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_</a:t>
            </a:r>
          </a:p>
        </p:txBody>
      </p:sp>
      <p:sp>
        <p:nvSpPr>
          <p:cNvPr id="16405" name="Rectangle 21"/>
          <p:cNvSpPr>
            <a:spLocks noChangeArrowheads="1"/>
          </p:cNvSpPr>
          <p:nvPr/>
        </p:nvSpPr>
        <p:spPr bwMode="auto">
          <a:xfrm>
            <a:off x="8532813" y="4365625"/>
            <a:ext cx="382587" cy="519113"/>
          </a:xfrm>
          <a:prstGeom prst="rect">
            <a:avLst/>
          </a:prstGeom>
          <a:noFill/>
          <a:ln>
            <a:noFill/>
          </a:ln>
          <a:effectLst/>
          <a:extLst>
            <a:ext uri="{909E8E84-426E-40dd-AFC4-6F175D3DCCD1}">
              <a14:hiddenFill xmlns:a14="http://schemas.microsoft.com/office/drawing/2010/main">
                <a:solidFill>
                  <a:srgbClr val="3366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_</a:t>
            </a:r>
          </a:p>
        </p:txBody>
      </p:sp>
      <p:sp>
        <p:nvSpPr>
          <p:cNvPr id="16406" name="Rectangle 22"/>
          <p:cNvSpPr>
            <a:spLocks noChangeArrowheads="1"/>
          </p:cNvSpPr>
          <p:nvPr/>
        </p:nvSpPr>
        <p:spPr bwMode="auto">
          <a:xfrm>
            <a:off x="8532813" y="4724400"/>
            <a:ext cx="382587" cy="519113"/>
          </a:xfrm>
          <a:prstGeom prst="rect">
            <a:avLst/>
          </a:prstGeom>
          <a:noFill/>
          <a:ln>
            <a:noFill/>
          </a:ln>
          <a:effectLst/>
          <a:extLst>
            <a:ext uri="{909E8E84-426E-40dd-AFC4-6F175D3DCCD1}">
              <a14:hiddenFill xmlns:a14="http://schemas.microsoft.com/office/drawing/2010/main">
                <a:solidFill>
                  <a:srgbClr val="3366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_</a:t>
            </a:r>
          </a:p>
        </p:txBody>
      </p:sp>
      <p:sp>
        <p:nvSpPr>
          <p:cNvPr id="16409" name="Oval 25"/>
          <p:cNvSpPr>
            <a:spLocks noChangeArrowheads="1"/>
          </p:cNvSpPr>
          <p:nvPr/>
        </p:nvSpPr>
        <p:spPr bwMode="auto">
          <a:xfrm>
            <a:off x="971550" y="4149725"/>
            <a:ext cx="431800" cy="431800"/>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3200"/>
              <a:t>+</a:t>
            </a:r>
          </a:p>
        </p:txBody>
      </p:sp>
      <p:sp>
        <p:nvSpPr>
          <p:cNvPr id="16476" name="Rectangle 92"/>
          <p:cNvSpPr>
            <a:spLocks noChangeArrowheads="1"/>
          </p:cNvSpPr>
          <p:nvPr/>
        </p:nvSpPr>
        <p:spPr bwMode="auto">
          <a:xfrm>
            <a:off x="8532813" y="1844675"/>
            <a:ext cx="382587" cy="519113"/>
          </a:xfrm>
          <a:prstGeom prst="rect">
            <a:avLst/>
          </a:prstGeom>
          <a:noFill/>
          <a:ln>
            <a:noFill/>
          </a:ln>
          <a:effectLst/>
          <a:extLst>
            <a:ext uri="{909E8E84-426E-40dd-AFC4-6F175D3DCCD1}">
              <a14:hiddenFill xmlns:a14="http://schemas.microsoft.com/office/drawing/2010/main">
                <a:solidFill>
                  <a:srgbClr val="3366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_</a:t>
            </a:r>
          </a:p>
        </p:txBody>
      </p:sp>
      <p:sp>
        <p:nvSpPr>
          <p:cNvPr id="16495" name="Oval 111"/>
          <p:cNvSpPr>
            <a:spLocks noChangeArrowheads="1"/>
          </p:cNvSpPr>
          <p:nvPr/>
        </p:nvSpPr>
        <p:spPr bwMode="auto">
          <a:xfrm>
            <a:off x="1692275" y="4149725"/>
            <a:ext cx="431800" cy="431800"/>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3200"/>
              <a:t>+</a:t>
            </a:r>
          </a:p>
        </p:txBody>
      </p:sp>
      <p:sp>
        <p:nvSpPr>
          <p:cNvPr id="16496" name="Oval 112"/>
          <p:cNvSpPr>
            <a:spLocks noChangeArrowheads="1"/>
          </p:cNvSpPr>
          <p:nvPr/>
        </p:nvSpPr>
        <p:spPr bwMode="auto">
          <a:xfrm>
            <a:off x="2411413" y="4149725"/>
            <a:ext cx="431800" cy="431800"/>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3200"/>
              <a:t>+</a:t>
            </a:r>
          </a:p>
        </p:txBody>
      </p:sp>
      <p:sp>
        <p:nvSpPr>
          <p:cNvPr id="16497" name="Oval 113"/>
          <p:cNvSpPr>
            <a:spLocks noChangeArrowheads="1"/>
          </p:cNvSpPr>
          <p:nvPr/>
        </p:nvSpPr>
        <p:spPr bwMode="auto">
          <a:xfrm>
            <a:off x="3130550" y="4149725"/>
            <a:ext cx="431800" cy="431800"/>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3200"/>
              <a:t>+</a:t>
            </a:r>
          </a:p>
        </p:txBody>
      </p:sp>
      <p:sp>
        <p:nvSpPr>
          <p:cNvPr id="16498" name="Oval 114"/>
          <p:cNvSpPr>
            <a:spLocks noChangeArrowheads="1"/>
          </p:cNvSpPr>
          <p:nvPr/>
        </p:nvSpPr>
        <p:spPr bwMode="auto">
          <a:xfrm>
            <a:off x="3924300" y="4149725"/>
            <a:ext cx="431800" cy="431800"/>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3200"/>
              <a:t>+</a:t>
            </a:r>
          </a:p>
        </p:txBody>
      </p:sp>
      <p:sp>
        <p:nvSpPr>
          <p:cNvPr id="16499" name="Oval 115"/>
          <p:cNvSpPr>
            <a:spLocks noChangeArrowheads="1"/>
          </p:cNvSpPr>
          <p:nvPr/>
        </p:nvSpPr>
        <p:spPr bwMode="auto">
          <a:xfrm>
            <a:off x="4787900" y="4149725"/>
            <a:ext cx="431800" cy="431800"/>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4800"/>
              <a:t>-</a:t>
            </a:r>
          </a:p>
        </p:txBody>
      </p:sp>
      <p:sp>
        <p:nvSpPr>
          <p:cNvPr id="16500" name="Oval 116"/>
          <p:cNvSpPr>
            <a:spLocks noChangeArrowheads="1"/>
          </p:cNvSpPr>
          <p:nvPr/>
        </p:nvSpPr>
        <p:spPr bwMode="auto">
          <a:xfrm>
            <a:off x="5581650" y="4149725"/>
            <a:ext cx="431800" cy="431800"/>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4800"/>
              <a:t>-</a:t>
            </a:r>
          </a:p>
        </p:txBody>
      </p:sp>
      <p:sp>
        <p:nvSpPr>
          <p:cNvPr id="16501" name="Oval 117"/>
          <p:cNvSpPr>
            <a:spLocks noChangeArrowheads="1"/>
          </p:cNvSpPr>
          <p:nvPr/>
        </p:nvSpPr>
        <p:spPr bwMode="auto">
          <a:xfrm>
            <a:off x="6300788" y="4149725"/>
            <a:ext cx="431800" cy="431800"/>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4800"/>
              <a:t>-</a:t>
            </a:r>
          </a:p>
        </p:txBody>
      </p:sp>
      <p:sp>
        <p:nvSpPr>
          <p:cNvPr id="16502" name="Oval 118"/>
          <p:cNvSpPr>
            <a:spLocks noChangeArrowheads="1"/>
          </p:cNvSpPr>
          <p:nvPr/>
        </p:nvSpPr>
        <p:spPr bwMode="auto">
          <a:xfrm>
            <a:off x="7019925" y="4149725"/>
            <a:ext cx="431800" cy="431800"/>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4800"/>
              <a:t>-</a:t>
            </a:r>
          </a:p>
        </p:txBody>
      </p:sp>
      <p:sp>
        <p:nvSpPr>
          <p:cNvPr id="16503" name="Oval 119"/>
          <p:cNvSpPr>
            <a:spLocks noChangeArrowheads="1"/>
          </p:cNvSpPr>
          <p:nvPr/>
        </p:nvSpPr>
        <p:spPr bwMode="auto">
          <a:xfrm>
            <a:off x="7739063" y="4149725"/>
            <a:ext cx="431800" cy="431800"/>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4800"/>
              <a:t>-</a:t>
            </a:r>
          </a:p>
        </p:txBody>
      </p:sp>
      <p:sp>
        <p:nvSpPr>
          <p:cNvPr id="16504" name="Oval 120"/>
          <p:cNvSpPr>
            <a:spLocks noChangeArrowheads="1"/>
          </p:cNvSpPr>
          <p:nvPr/>
        </p:nvSpPr>
        <p:spPr bwMode="auto">
          <a:xfrm>
            <a:off x="755650" y="4149725"/>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6505" name="Oval 121"/>
          <p:cNvSpPr>
            <a:spLocks noChangeArrowheads="1"/>
          </p:cNvSpPr>
          <p:nvPr/>
        </p:nvSpPr>
        <p:spPr bwMode="auto">
          <a:xfrm>
            <a:off x="755650" y="4365625"/>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6506" name="Oval 122"/>
          <p:cNvSpPr>
            <a:spLocks noChangeArrowheads="1"/>
          </p:cNvSpPr>
          <p:nvPr/>
        </p:nvSpPr>
        <p:spPr bwMode="auto">
          <a:xfrm>
            <a:off x="1476375" y="4149725"/>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6507" name="Oval 123"/>
          <p:cNvSpPr>
            <a:spLocks noChangeArrowheads="1"/>
          </p:cNvSpPr>
          <p:nvPr/>
        </p:nvSpPr>
        <p:spPr bwMode="auto">
          <a:xfrm>
            <a:off x="1476375" y="4365625"/>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6508" name="Oval 124"/>
          <p:cNvSpPr>
            <a:spLocks noChangeArrowheads="1"/>
          </p:cNvSpPr>
          <p:nvPr/>
        </p:nvSpPr>
        <p:spPr bwMode="auto">
          <a:xfrm>
            <a:off x="2197100" y="4149725"/>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6509" name="Oval 125"/>
          <p:cNvSpPr>
            <a:spLocks noChangeArrowheads="1"/>
          </p:cNvSpPr>
          <p:nvPr/>
        </p:nvSpPr>
        <p:spPr bwMode="auto">
          <a:xfrm>
            <a:off x="2197100" y="4365625"/>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6510" name="Oval 126"/>
          <p:cNvSpPr>
            <a:spLocks noChangeArrowheads="1"/>
          </p:cNvSpPr>
          <p:nvPr/>
        </p:nvSpPr>
        <p:spPr bwMode="auto">
          <a:xfrm>
            <a:off x="2917825" y="4149725"/>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6511" name="Oval 127"/>
          <p:cNvSpPr>
            <a:spLocks noChangeArrowheads="1"/>
          </p:cNvSpPr>
          <p:nvPr/>
        </p:nvSpPr>
        <p:spPr bwMode="auto">
          <a:xfrm>
            <a:off x="2917825" y="4365625"/>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6512" name="Oval 128"/>
          <p:cNvSpPr>
            <a:spLocks noChangeArrowheads="1"/>
          </p:cNvSpPr>
          <p:nvPr/>
        </p:nvSpPr>
        <p:spPr bwMode="auto">
          <a:xfrm>
            <a:off x="3638550" y="4149725"/>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6513" name="Oval 129"/>
          <p:cNvSpPr>
            <a:spLocks noChangeArrowheads="1"/>
          </p:cNvSpPr>
          <p:nvPr/>
        </p:nvSpPr>
        <p:spPr bwMode="auto">
          <a:xfrm>
            <a:off x="3638550" y="4365625"/>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6514" name="Oval 130"/>
          <p:cNvSpPr>
            <a:spLocks noChangeArrowheads="1"/>
          </p:cNvSpPr>
          <p:nvPr/>
        </p:nvSpPr>
        <p:spPr bwMode="auto">
          <a:xfrm>
            <a:off x="4572000" y="4149725"/>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6515" name="Oval 131"/>
          <p:cNvSpPr>
            <a:spLocks noChangeArrowheads="1"/>
          </p:cNvSpPr>
          <p:nvPr/>
        </p:nvSpPr>
        <p:spPr bwMode="auto">
          <a:xfrm>
            <a:off x="4572000" y="4365625"/>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6516" name="Oval 132"/>
          <p:cNvSpPr>
            <a:spLocks noChangeArrowheads="1"/>
          </p:cNvSpPr>
          <p:nvPr/>
        </p:nvSpPr>
        <p:spPr bwMode="auto">
          <a:xfrm>
            <a:off x="5292725" y="4149725"/>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6517" name="Oval 133"/>
          <p:cNvSpPr>
            <a:spLocks noChangeArrowheads="1"/>
          </p:cNvSpPr>
          <p:nvPr/>
        </p:nvSpPr>
        <p:spPr bwMode="auto">
          <a:xfrm>
            <a:off x="5292725" y="4365625"/>
            <a:ext cx="142875" cy="142875"/>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6518" name="Oval 134"/>
          <p:cNvSpPr>
            <a:spLocks noChangeArrowheads="1"/>
          </p:cNvSpPr>
          <p:nvPr/>
        </p:nvSpPr>
        <p:spPr bwMode="auto">
          <a:xfrm>
            <a:off x="6084888" y="4149725"/>
            <a:ext cx="142875" cy="142875"/>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6519" name="Oval 135"/>
          <p:cNvSpPr>
            <a:spLocks noChangeArrowheads="1"/>
          </p:cNvSpPr>
          <p:nvPr/>
        </p:nvSpPr>
        <p:spPr bwMode="auto">
          <a:xfrm>
            <a:off x="6084888" y="4365625"/>
            <a:ext cx="142875" cy="142875"/>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6520" name="Oval 136"/>
          <p:cNvSpPr>
            <a:spLocks noChangeArrowheads="1"/>
          </p:cNvSpPr>
          <p:nvPr/>
        </p:nvSpPr>
        <p:spPr bwMode="auto">
          <a:xfrm>
            <a:off x="6804025" y="4149725"/>
            <a:ext cx="142875" cy="142875"/>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6521" name="Oval 137"/>
          <p:cNvSpPr>
            <a:spLocks noChangeArrowheads="1"/>
          </p:cNvSpPr>
          <p:nvPr/>
        </p:nvSpPr>
        <p:spPr bwMode="auto">
          <a:xfrm>
            <a:off x="6804025" y="4365625"/>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6522" name="Oval 138"/>
          <p:cNvSpPr>
            <a:spLocks noChangeArrowheads="1"/>
          </p:cNvSpPr>
          <p:nvPr/>
        </p:nvSpPr>
        <p:spPr bwMode="auto">
          <a:xfrm>
            <a:off x="7523163" y="4149725"/>
            <a:ext cx="142875" cy="142875"/>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6523" name="Oval 139"/>
          <p:cNvSpPr>
            <a:spLocks noChangeArrowheads="1"/>
          </p:cNvSpPr>
          <p:nvPr/>
        </p:nvSpPr>
        <p:spPr bwMode="auto">
          <a:xfrm>
            <a:off x="7523163" y="4365625"/>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6524" name="Oval 140"/>
          <p:cNvSpPr>
            <a:spLocks noChangeArrowheads="1"/>
          </p:cNvSpPr>
          <p:nvPr/>
        </p:nvSpPr>
        <p:spPr bwMode="auto">
          <a:xfrm>
            <a:off x="8242300" y="4149725"/>
            <a:ext cx="142875" cy="142875"/>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6525" name="Oval 141"/>
          <p:cNvSpPr>
            <a:spLocks noChangeArrowheads="1"/>
          </p:cNvSpPr>
          <p:nvPr/>
        </p:nvSpPr>
        <p:spPr bwMode="auto">
          <a:xfrm>
            <a:off x="8242300" y="4365625"/>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6526" name="Oval 142"/>
          <p:cNvSpPr>
            <a:spLocks noChangeArrowheads="1"/>
          </p:cNvSpPr>
          <p:nvPr/>
        </p:nvSpPr>
        <p:spPr bwMode="auto">
          <a:xfrm>
            <a:off x="1908175" y="2997200"/>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6527" name="Oval 143"/>
          <p:cNvSpPr>
            <a:spLocks noChangeArrowheads="1"/>
          </p:cNvSpPr>
          <p:nvPr/>
        </p:nvSpPr>
        <p:spPr bwMode="auto">
          <a:xfrm>
            <a:off x="1187450" y="2997200"/>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6528" name="Line 144"/>
          <p:cNvSpPr>
            <a:spLocks noChangeShapeType="1"/>
          </p:cNvSpPr>
          <p:nvPr/>
        </p:nvSpPr>
        <p:spPr bwMode="auto">
          <a:xfrm>
            <a:off x="4500563" y="2060575"/>
            <a:ext cx="0" cy="3240088"/>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16529" name="Oval 145"/>
          <p:cNvSpPr>
            <a:spLocks noChangeArrowheads="1"/>
          </p:cNvSpPr>
          <p:nvPr/>
        </p:nvSpPr>
        <p:spPr bwMode="auto">
          <a:xfrm>
            <a:off x="1619250" y="2997200"/>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6530" name="Rectangle 146"/>
          <p:cNvSpPr>
            <a:spLocks noChangeArrowheads="1"/>
          </p:cNvSpPr>
          <p:nvPr/>
        </p:nvSpPr>
        <p:spPr bwMode="auto">
          <a:xfrm>
            <a:off x="4500563" y="2060575"/>
            <a:ext cx="647700" cy="3240088"/>
          </a:xfrm>
          <a:prstGeom prst="rect">
            <a:avLst/>
          </a:prstGeom>
          <a:solidFill>
            <a:srgbClr val="3366FF">
              <a:alpha val="25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6531" name="Rectangle 147"/>
          <p:cNvSpPr>
            <a:spLocks noChangeArrowheads="1"/>
          </p:cNvSpPr>
          <p:nvPr/>
        </p:nvSpPr>
        <p:spPr bwMode="auto">
          <a:xfrm>
            <a:off x="3851275" y="2060575"/>
            <a:ext cx="647700" cy="3240088"/>
          </a:xfrm>
          <a:prstGeom prst="rect">
            <a:avLst/>
          </a:prstGeom>
          <a:solidFill>
            <a:srgbClr val="FF3300">
              <a:alpha val="25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6532" name="Oval 148"/>
          <p:cNvSpPr>
            <a:spLocks noChangeArrowheads="1"/>
          </p:cNvSpPr>
          <p:nvPr/>
        </p:nvSpPr>
        <p:spPr bwMode="auto">
          <a:xfrm>
            <a:off x="8243888" y="4149725"/>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6533" name="Oval 149"/>
          <p:cNvSpPr>
            <a:spLocks noChangeArrowheads="1"/>
          </p:cNvSpPr>
          <p:nvPr/>
        </p:nvSpPr>
        <p:spPr bwMode="auto">
          <a:xfrm>
            <a:off x="7524750" y="4149725"/>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6534" name="Oval 150"/>
          <p:cNvSpPr>
            <a:spLocks noChangeArrowheads="1"/>
          </p:cNvSpPr>
          <p:nvPr/>
        </p:nvSpPr>
        <p:spPr bwMode="auto">
          <a:xfrm>
            <a:off x="6804025" y="4149725"/>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6535" name="Oval 151"/>
          <p:cNvSpPr>
            <a:spLocks noChangeArrowheads="1"/>
          </p:cNvSpPr>
          <p:nvPr/>
        </p:nvSpPr>
        <p:spPr bwMode="auto">
          <a:xfrm>
            <a:off x="6084888" y="4149725"/>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6536" name="Oval 152"/>
          <p:cNvSpPr>
            <a:spLocks noChangeArrowheads="1"/>
          </p:cNvSpPr>
          <p:nvPr/>
        </p:nvSpPr>
        <p:spPr bwMode="auto">
          <a:xfrm>
            <a:off x="5292725" y="4365625"/>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6537" name="Oval 153"/>
          <p:cNvSpPr>
            <a:spLocks noChangeArrowheads="1"/>
          </p:cNvSpPr>
          <p:nvPr/>
        </p:nvSpPr>
        <p:spPr bwMode="auto">
          <a:xfrm>
            <a:off x="6084888" y="4365625"/>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6538" name="Oval 154"/>
          <p:cNvSpPr>
            <a:spLocks noChangeArrowheads="1"/>
          </p:cNvSpPr>
          <p:nvPr/>
        </p:nvSpPr>
        <p:spPr bwMode="auto">
          <a:xfrm>
            <a:off x="8243888" y="4149725"/>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6539" name="Oval 155"/>
          <p:cNvSpPr>
            <a:spLocks noChangeArrowheads="1"/>
          </p:cNvSpPr>
          <p:nvPr/>
        </p:nvSpPr>
        <p:spPr bwMode="auto">
          <a:xfrm>
            <a:off x="7524750" y="4149725"/>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6540" name="Oval 156"/>
          <p:cNvSpPr>
            <a:spLocks noChangeArrowheads="1"/>
          </p:cNvSpPr>
          <p:nvPr/>
        </p:nvSpPr>
        <p:spPr bwMode="auto">
          <a:xfrm>
            <a:off x="6804025" y="4149725"/>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6541" name="Oval 157"/>
          <p:cNvSpPr>
            <a:spLocks noChangeArrowheads="1"/>
          </p:cNvSpPr>
          <p:nvPr/>
        </p:nvSpPr>
        <p:spPr bwMode="auto">
          <a:xfrm>
            <a:off x="3851275" y="2997200"/>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6542" name="Oval 158"/>
          <p:cNvSpPr>
            <a:spLocks noChangeArrowheads="1"/>
          </p:cNvSpPr>
          <p:nvPr/>
        </p:nvSpPr>
        <p:spPr bwMode="auto">
          <a:xfrm>
            <a:off x="755650" y="2997200"/>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6543" name="Oval 159"/>
          <p:cNvSpPr>
            <a:spLocks noChangeArrowheads="1"/>
          </p:cNvSpPr>
          <p:nvPr/>
        </p:nvSpPr>
        <p:spPr bwMode="auto">
          <a:xfrm>
            <a:off x="2195513" y="2997200"/>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6544" name="Oval 160"/>
          <p:cNvSpPr>
            <a:spLocks noChangeArrowheads="1"/>
          </p:cNvSpPr>
          <p:nvPr/>
        </p:nvSpPr>
        <p:spPr bwMode="auto">
          <a:xfrm>
            <a:off x="3132138" y="2997200"/>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6546" name="Oval 162"/>
          <p:cNvSpPr>
            <a:spLocks noChangeArrowheads="1"/>
          </p:cNvSpPr>
          <p:nvPr/>
        </p:nvSpPr>
        <p:spPr bwMode="auto">
          <a:xfrm>
            <a:off x="2916238" y="2997200"/>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6547" name="Text Box 163"/>
          <p:cNvSpPr txBox="1">
            <a:spLocks noChangeArrowheads="1"/>
          </p:cNvSpPr>
          <p:nvPr/>
        </p:nvSpPr>
        <p:spPr bwMode="auto">
          <a:xfrm>
            <a:off x="1258888" y="5445125"/>
            <a:ext cx="2159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000"/>
              <a:t>n-dotierte Schicht</a:t>
            </a:r>
          </a:p>
        </p:txBody>
      </p:sp>
      <p:sp>
        <p:nvSpPr>
          <p:cNvPr id="16548" name="Text Box 164"/>
          <p:cNvSpPr txBox="1">
            <a:spLocks noChangeArrowheads="1"/>
          </p:cNvSpPr>
          <p:nvPr/>
        </p:nvSpPr>
        <p:spPr bwMode="auto">
          <a:xfrm>
            <a:off x="5724525" y="5445125"/>
            <a:ext cx="2159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000"/>
              <a:t>p-dotierte Schicht</a:t>
            </a:r>
          </a:p>
        </p:txBody>
      </p:sp>
      <p:sp>
        <p:nvSpPr>
          <p:cNvPr id="79" name="Textfeld 78"/>
          <p:cNvSpPr txBox="1"/>
          <p:nvPr/>
        </p:nvSpPr>
        <p:spPr>
          <a:xfrm>
            <a:off x="7236296" y="6381328"/>
            <a:ext cx="1440160" cy="369332"/>
          </a:xfrm>
          <a:prstGeom prst="rect">
            <a:avLst/>
          </a:prstGeom>
          <a:noFill/>
        </p:spPr>
        <p:txBody>
          <a:bodyPr wrap="square" rtlCol="0">
            <a:spAutoFit/>
          </a:bodyPr>
          <a:lstStyle/>
          <a:p>
            <a:r>
              <a:rPr lang="de-DE" dirty="0" smtClean="0"/>
              <a:t>M. Renner</a:t>
            </a:r>
            <a:endParaRPr lang="de-DE"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653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51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53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16532"/>
                                        </p:tgtEl>
                                        <p:attrNameLst>
                                          <p:attrName>style.visibility</p:attrName>
                                        </p:attrNameLst>
                                      </p:cBhvr>
                                      <p:to>
                                        <p:strVal val="hidden"/>
                                      </p:to>
                                    </p:set>
                                  </p:childTnLst>
                                </p:cTn>
                              </p:par>
                            </p:childTnLst>
                          </p:cTn>
                        </p:par>
                        <p:par>
                          <p:cTn id="15" fill="hold" nodeType="afterGroup">
                            <p:stCondLst>
                              <p:cond delay="0"/>
                            </p:stCondLst>
                            <p:childTnLst>
                              <p:par>
                                <p:cTn id="16" presetID="9" presetClass="entr" presetSubtype="0" fill="hold" grpId="0" nodeType="afterEffect">
                                  <p:stCondLst>
                                    <p:cond delay="0"/>
                                  </p:stCondLst>
                                  <p:childTnLst>
                                    <p:set>
                                      <p:cBhvr>
                                        <p:cTn id="17" dur="1" fill="hold">
                                          <p:stCondLst>
                                            <p:cond delay="0"/>
                                          </p:stCondLst>
                                        </p:cTn>
                                        <p:tgtEl>
                                          <p:spTgt spid="16533"/>
                                        </p:tgtEl>
                                        <p:attrNameLst>
                                          <p:attrName>style.visibility</p:attrName>
                                        </p:attrNameLst>
                                      </p:cBhvr>
                                      <p:to>
                                        <p:strVal val="visible"/>
                                      </p:to>
                                    </p:set>
                                    <p:animEffect transition="in" filter="dissolve">
                                      <p:cBhvr>
                                        <p:cTn id="18" dur="1000"/>
                                        <p:tgtEl>
                                          <p:spTgt spid="16533"/>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16533"/>
                                        </p:tgtEl>
                                        <p:attrNameLst>
                                          <p:attrName>style.visibility</p:attrName>
                                        </p:attrNameLst>
                                      </p:cBhvr>
                                      <p:to>
                                        <p:strVal val="hidden"/>
                                      </p:to>
                                    </p:set>
                                  </p:childTnLst>
                                </p:cTn>
                              </p:par>
                            </p:childTnLst>
                          </p:cTn>
                        </p:par>
                        <p:par>
                          <p:cTn id="23" fill="hold" nodeType="afterGroup">
                            <p:stCondLst>
                              <p:cond delay="0"/>
                            </p:stCondLst>
                            <p:childTnLst>
                              <p:par>
                                <p:cTn id="24" presetID="9" presetClass="entr" presetSubtype="0" fill="hold" grpId="0" nodeType="afterEffect">
                                  <p:stCondLst>
                                    <p:cond delay="0"/>
                                  </p:stCondLst>
                                  <p:childTnLst>
                                    <p:set>
                                      <p:cBhvr>
                                        <p:cTn id="25" dur="1" fill="hold">
                                          <p:stCondLst>
                                            <p:cond delay="0"/>
                                          </p:stCondLst>
                                        </p:cTn>
                                        <p:tgtEl>
                                          <p:spTgt spid="16534"/>
                                        </p:tgtEl>
                                        <p:attrNameLst>
                                          <p:attrName>style.visibility</p:attrName>
                                        </p:attrNameLst>
                                      </p:cBhvr>
                                      <p:to>
                                        <p:strVal val="visible"/>
                                      </p:to>
                                    </p:set>
                                    <p:animEffect transition="in" filter="dissolve">
                                      <p:cBhvr>
                                        <p:cTn id="26" dur="500"/>
                                        <p:tgtEl>
                                          <p:spTgt spid="16534"/>
                                        </p:tgtEl>
                                      </p:cBhvr>
                                    </p:animEffect>
                                  </p:childTnLst>
                                </p:cTn>
                              </p:par>
                              <p:par>
                                <p:cTn id="27" presetID="1" presetClass="entr" presetSubtype="0" fill="hold" grpId="0" nodeType="withEffect">
                                  <p:stCondLst>
                                    <p:cond delay="0"/>
                                  </p:stCondLst>
                                  <p:childTnLst>
                                    <p:set>
                                      <p:cBhvr>
                                        <p:cTn id="28" dur="1" fill="hold">
                                          <p:stCondLst>
                                            <p:cond delay="0"/>
                                          </p:stCondLst>
                                        </p:cTn>
                                        <p:tgtEl>
                                          <p:spTgt spid="16538"/>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xit" presetSubtype="0" fill="hold" grpId="1" nodeType="clickEffect">
                                  <p:stCondLst>
                                    <p:cond delay="0"/>
                                  </p:stCondLst>
                                  <p:childTnLst>
                                    <p:set>
                                      <p:cBhvr>
                                        <p:cTn id="32" dur="1" fill="hold">
                                          <p:stCondLst>
                                            <p:cond delay="0"/>
                                          </p:stCondLst>
                                        </p:cTn>
                                        <p:tgtEl>
                                          <p:spTgt spid="16538"/>
                                        </p:tgtEl>
                                        <p:attrNameLst>
                                          <p:attrName>style.visibility</p:attrName>
                                        </p:attrNameLst>
                                      </p:cBhvr>
                                      <p:to>
                                        <p:strVal val="hidden"/>
                                      </p:to>
                                    </p:set>
                                  </p:childTnLst>
                                </p:cTn>
                              </p:par>
                            </p:childTnLst>
                          </p:cTn>
                        </p:par>
                        <p:par>
                          <p:cTn id="33" fill="hold" nodeType="afterGroup">
                            <p:stCondLst>
                              <p:cond delay="0"/>
                            </p:stCondLst>
                            <p:childTnLst>
                              <p:par>
                                <p:cTn id="34" presetID="1" presetClass="exit" presetSubtype="0" fill="hold" grpId="1" nodeType="afterEffect">
                                  <p:stCondLst>
                                    <p:cond delay="0"/>
                                  </p:stCondLst>
                                  <p:childTnLst>
                                    <p:set>
                                      <p:cBhvr>
                                        <p:cTn id="35" dur="1" fill="hold">
                                          <p:stCondLst>
                                            <p:cond delay="0"/>
                                          </p:stCondLst>
                                        </p:cTn>
                                        <p:tgtEl>
                                          <p:spTgt spid="16534"/>
                                        </p:tgtEl>
                                        <p:attrNameLst>
                                          <p:attrName>style.visibility</p:attrName>
                                        </p:attrNameLst>
                                      </p:cBhvr>
                                      <p:to>
                                        <p:strVal val="hidden"/>
                                      </p:to>
                                    </p:set>
                                  </p:childTnLst>
                                </p:cTn>
                              </p:par>
                            </p:childTnLst>
                          </p:cTn>
                        </p:par>
                        <p:par>
                          <p:cTn id="36" fill="hold" nodeType="afterGroup">
                            <p:stCondLst>
                              <p:cond delay="0"/>
                            </p:stCondLst>
                            <p:childTnLst>
                              <p:par>
                                <p:cTn id="37" presetID="9" presetClass="entr" presetSubtype="0" fill="hold" grpId="0" nodeType="afterEffect">
                                  <p:stCondLst>
                                    <p:cond delay="0"/>
                                  </p:stCondLst>
                                  <p:childTnLst>
                                    <p:set>
                                      <p:cBhvr>
                                        <p:cTn id="38" dur="1" fill="hold">
                                          <p:stCondLst>
                                            <p:cond delay="0"/>
                                          </p:stCondLst>
                                        </p:cTn>
                                        <p:tgtEl>
                                          <p:spTgt spid="16535"/>
                                        </p:tgtEl>
                                        <p:attrNameLst>
                                          <p:attrName>style.visibility</p:attrName>
                                        </p:attrNameLst>
                                      </p:cBhvr>
                                      <p:to>
                                        <p:strVal val="visible"/>
                                      </p:to>
                                    </p:set>
                                    <p:animEffect transition="in" filter="dissolve">
                                      <p:cBhvr>
                                        <p:cTn id="39" dur="1000"/>
                                        <p:tgtEl>
                                          <p:spTgt spid="16535"/>
                                        </p:tgtEl>
                                      </p:cBhvr>
                                    </p:animEffect>
                                  </p:childTnLst>
                                </p:cTn>
                              </p:par>
                              <p:par>
                                <p:cTn id="40" presetID="9" presetClass="entr" presetSubtype="0" fill="hold" grpId="0" nodeType="withEffect">
                                  <p:stCondLst>
                                    <p:cond delay="0"/>
                                  </p:stCondLst>
                                  <p:childTnLst>
                                    <p:set>
                                      <p:cBhvr>
                                        <p:cTn id="41" dur="1" fill="hold">
                                          <p:stCondLst>
                                            <p:cond delay="0"/>
                                          </p:stCondLst>
                                        </p:cTn>
                                        <p:tgtEl>
                                          <p:spTgt spid="16539"/>
                                        </p:tgtEl>
                                        <p:attrNameLst>
                                          <p:attrName>style.visibility</p:attrName>
                                        </p:attrNameLst>
                                      </p:cBhvr>
                                      <p:to>
                                        <p:strVal val="visible"/>
                                      </p:to>
                                    </p:set>
                                    <p:animEffect transition="in" filter="dissolve">
                                      <p:cBhvr>
                                        <p:cTn id="42" dur="1000"/>
                                        <p:tgtEl>
                                          <p:spTgt spid="16539"/>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xit" presetSubtype="0" fill="hold" grpId="1" nodeType="clickEffect">
                                  <p:stCondLst>
                                    <p:cond delay="0"/>
                                  </p:stCondLst>
                                  <p:childTnLst>
                                    <p:set>
                                      <p:cBhvr>
                                        <p:cTn id="46" dur="1" fill="hold">
                                          <p:stCondLst>
                                            <p:cond delay="0"/>
                                          </p:stCondLst>
                                        </p:cTn>
                                        <p:tgtEl>
                                          <p:spTgt spid="16539"/>
                                        </p:tgtEl>
                                        <p:attrNameLst>
                                          <p:attrName>style.visibility</p:attrName>
                                        </p:attrNameLst>
                                      </p:cBhvr>
                                      <p:to>
                                        <p:strVal val="hidden"/>
                                      </p:to>
                                    </p:set>
                                  </p:childTnLst>
                                </p:cTn>
                              </p:par>
                            </p:childTnLst>
                          </p:cTn>
                        </p:par>
                        <p:par>
                          <p:cTn id="47" fill="hold" nodeType="afterGroup">
                            <p:stCondLst>
                              <p:cond delay="0"/>
                            </p:stCondLst>
                            <p:childTnLst>
                              <p:par>
                                <p:cTn id="48" presetID="1" presetClass="exit" presetSubtype="0" fill="hold" grpId="1" nodeType="afterEffect">
                                  <p:stCondLst>
                                    <p:cond delay="0"/>
                                  </p:stCondLst>
                                  <p:childTnLst>
                                    <p:set>
                                      <p:cBhvr>
                                        <p:cTn id="49" dur="1" fill="hold">
                                          <p:stCondLst>
                                            <p:cond delay="0"/>
                                          </p:stCondLst>
                                        </p:cTn>
                                        <p:tgtEl>
                                          <p:spTgt spid="16537"/>
                                        </p:tgtEl>
                                        <p:attrNameLst>
                                          <p:attrName>style.visibility</p:attrName>
                                        </p:attrNameLst>
                                      </p:cBhvr>
                                      <p:to>
                                        <p:strVal val="hidden"/>
                                      </p:to>
                                    </p:set>
                                  </p:childTnLst>
                                </p:cTn>
                              </p:par>
                            </p:childTnLst>
                          </p:cTn>
                        </p:par>
                        <p:par>
                          <p:cTn id="50" fill="hold" nodeType="afterGroup">
                            <p:stCondLst>
                              <p:cond delay="0"/>
                            </p:stCondLst>
                            <p:childTnLst>
                              <p:par>
                                <p:cTn id="51" presetID="9" presetClass="entr" presetSubtype="0" fill="hold" grpId="0" nodeType="afterEffect">
                                  <p:stCondLst>
                                    <p:cond delay="0"/>
                                  </p:stCondLst>
                                  <p:childTnLst>
                                    <p:set>
                                      <p:cBhvr>
                                        <p:cTn id="52" dur="1" fill="hold">
                                          <p:stCondLst>
                                            <p:cond delay="0"/>
                                          </p:stCondLst>
                                        </p:cTn>
                                        <p:tgtEl>
                                          <p:spTgt spid="16536"/>
                                        </p:tgtEl>
                                        <p:attrNameLst>
                                          <p:attrName>style.visibility</p:attrName>
                                        </p:attrNameLst>
                                      </p:cBhvr>
                                      <p:to>
                                        <p:strVal val="visible"/>
                                      </p:to>
                                    </p:set>
                                    <p:animEffect transition="in" filter="dissolve">
                                      <p:cBhvr>
                                        <p:cTn id="53" dur="500"/>
                                        <p:tgtEl>
                                          <p:spTgt spid="16536"/>
                                        </p:tgtEl>
                                      </p:cBhvr>
                                    </p:animEffect>
                                  </p:childTnLst>
                                </p:cTn>
                              </p:par>
                              <p:par>
                                <p:cTn id="54" presetID="9" presetClass="entr" presetSubtype="0" fill="hold" grpId="0" nodeType="withEffect">
                                  <p:stCondLst>
                                    <p:cond delay="0"/>
                                  </p:stCondLst>
                                  <p:childTnLst>
                                    <p:set>
                                      <p:cBhvr>
                                        <p:cTn id="55" dur="1" fill="hold">
                                          <p:stCondLst>
                                            <p:cond delay="0"/>
                                          </p:stCondLst>
                                        </p:cTn>
                                        <p:tgtEl>
                                          <p:spTgt spid="16540"/>
                                        </p:tgtEl>
                                        <p:attrNameLst>
                                          <p:attrName>style.visibility</p:attrName>
                                        </p:attrNameLst>
                                      </p:cBhvr>
                                      <p:to>
                                        <p:strVal val="visible"/>
                                      </p:to>
                                    </p:set>
                                    <p:animEffect transition="in" filter="dissolve">
                                      <p:cBhvr>
                                        <p:cTn id="56" dur="500"/>
                                        <p:tgtEl>
                                          <p:spTgt spid="16540"/>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16530"/>
                                        </p:tgtEl>
                                        <p:attrNameLst>
                                          <p:attrName>style.visibility</p:attrName>
                                        </p:attrNameLst>
                                      </p:cBhvr>
                                      <p:to>
                                        <p:strVal val="visible"/>
                                      </p:to>
                                    </p:set>
                                  </p:childTnLst>
                                </p:cTn>
                              </p:par>
                            </p:childTnLst>
                          </p:cTn>
                        </p:par>
                      </p:childTnLst>
                    </p:cTn>
                  </p:par>
                  <p:par>
                    <p:cTn id="61" fill="hold" nodeType="clickPar">
                      <p:stCondLst>
                        <p:cond delay="indefinite"/>
                      </p:stCondLst>
                      <p:childTnLst>
                        <p:par>
                          <p:cTn id="62" fill="hold" nodeType="withGroup">
                            <p:stCondLst>
                              <p:cond delay="0"/>
                            </p:stCondLst>
                            <p:childTnLst>
                              <p:par>
                                <p:cTn id="63" presetID="1" presetClass="exit" presetSubtype="0" fill="hold" grpId="0" nodeType="clickEffect">
                                  <p:stCondLst>
                                    <p:cond delay="0"/>
                                  </p:stCondLst>
                                  <p:childTnLst>
                                    <p:set>
                                      <p:cBhvr>
                                        <p:cTn id="64" dur="1" fill="hold">
                                          <p:stCondLst>
                                            <p:cond delay="0"/>
                                          </p:stCondLst>
                                        </p:cTn>
                                        <p:tgtEl>
                                          <p:spTgt spid="16526"/>
                                        </p:tgtEl>
                                        <p:attrNameLst>
                                          <p:attrName>style.visibility</p:attrName>
                                        </p:attrNameLst>
                                      </p:cBhvr>
                                      <p:to>
                                        <p:strVal val="hidden"/>
                                      </p:to>
                                    </p:set>
                                  </p:childTnLst>
                                </p:cTn>
                              </p:par>
                              <p:par>
                                <p:cTn id="65" presetID="1" presetClass="entr" presetSubtype="0" fill="hold" grpId="0" nodeType="withEffect">
                                  <p:stCondLst>
                                    <p:cond delay="0"/>
                                  </p:stCondLst>
                                  <p:childTnLst>
                                    <p:set>
                                      <p:cBhvr>
                                        <p:cTn id="66" dur="1" fill="hold">
                                          <p:stCondLst>
                                            <p:cond delay="0"/>
                                          </p:stCondLst>
                                        </p:cTn>
                                        <p:tgtEl>
                                          <p:spTgt spid="16542"/>
                                        </p:tgtEl>
                                        <p:attrNameLst>
                                          <p:attrName>style.visibility</p:attrName>
                                        </p:attrNameLst>
                                      </p:cBhvr>
                                      <p:to>
                                        <p:strVal val="visible"/>
                                      </p:to>
                                    </p:set>
                                  </p:childTnLst>
                                </p:cTn>
                              </p:par>
                            </p:childTnLst>
                          </p:cTn>
                        </p:par>
                      </p:childTnLst>
                    </p:cTn>
                  </p:par>
                  <p:par>
                    <p:cTn id="67" fill="hold" nodeType="clickPar">
                      <p:stCondLst>
                        <p:cond delay="indefinite"/>
                      </p:stCondLst>
                      <p:childTnLst>
                        <p:par>
                          <p:cTn id="68" fill="hold" nodeType="withGroup">
                            <p:stCondLst>
                              <p:cond delay="0"/>
                            </p:stCondLst>
                            <p:childTnLst>
                              <p:par>
                                <p:cTn id="69" presetID="1" presetClass="exit" presetSubtype="0" fill="hold" grpId="0" nodeType="clickEffect">
                                  <p:stCondLst>
                                    <p:cond delay="0"/>
                                  </p:stCondLst>
                                  <p:childTnLst>
                                    <p:set>
                                      <p:cBhvr>
                                        <p:cTn id="70" dur="1" fill="hold">
                                          <p:stCondLst>
                                            <p:cond delay="0"/>
                                          </p:stCondLst>
                                        </p:cTn>
                                        <p:tgtEl>
                                          <p:spTgt spid="16543"/>
                                        </p:tgtEl>
                                        <p:attrNameLst>
                                          <p:attrName>style.visibility</p:attrName>
                                        </p:attrNameLst>
                                      </p:cBhvr>
                                      <p:to>
                                        <p:strVal val="hidden"/>
                                      </p:to>
                                    </p:set>
                                  </p:childTnLst>
                                </p:cTn>
                              </p:par>
                              <p:par>
                                <p:cTn id="71" presetID="1" presetClass="entr" presetSubtype="0" fill="hold" grpId="0" nodeType="withEffect">
                                  <p:stCondLst>
                                    <p:cond delay="0"/>
                                  </p:stCondLst>
                                  <p:childTnLst>
                                    <p:set>
                                      <p:cBhvr>
                                        <p:cTn id="72" dur="1" fill="hold">
                                          <p:stCondLst>
                                            <p:cond delay="0"/>
                                          </p:stCondLst>
                                        </p:cTn>
                                        <p:tgtEl>
                                          <p:spTgt spid="16527"/>
                                        </p:tgtEl>
                                        <p:attrNameLst>
                                          <p:attrName>style.visibility</p:attrName>
                                        </p:attrNameLst>
                                      </p:cBhvr>
                                      <p:to>
                                        <p:strVal val="visible"/>
                                      </p:to>
                                    </p:set>
                                  </p:childTnLst>
                                </p:cTn>
                              </p:par>
                            </p:childTnLst>
                          </p:cTn>
                        </p:par>
                      </p:childTnLst>
                    </p:cTn>
                  </p:par>
                  <p:par>
                    <p:cTn id="73" fill="hold" nodeType="clickPar">
                      <p:stCondLst>
                        <p:cond delay="indefinite"/>
                      </p:stCondLst>
                      <p:childTnLst>
                        <p:par>
                          <p:cTn id="74" fill="hold" nodeType="withGroup">
                            <p:stCondLst>
                              <p:cond delay="0"/>
                            </p:stCondLst>
                            <p:childTnLst>
                              <p:par>
                                <p:cTn id="75" presetID="1" presetClass="exit" presetSubtype="0" fill="hold" grpId="0" nodeType="clickEffect">
                                  <p:stCondLst>
                                    <p:cond delay="0"/>
                                  </p:stCondLst>
                                  <p:childTnLst>
                                    <p:set>
                                      <p:cBhvr>
                                        <p:cTn id="76" dur="1" fill="hold">
                                          <p:stCondLst>
                                            <p:cond delay="0"/>
                                          </p:stCondLst>
                                        </p:cTn>
                                        <p:tgtEl>
                                          <p:spTgt spid="16544"/>
                                        </p:tgtEl>
                                        <p:attrNameLst>
                                          <p:attrName>style.visibility</p:attrName>
                                        </p:attrNameLst>
                                      </p:cBhvr>
                                      <p:to>
                                        <p:strVal val="hidden"/>
                                      </p:to>
                                    </p:set>
                                  </p:childTnLst>
                                </p:cTn>
                              </p:par>
                              <p:par>
                                <p:cTn id="77" presetID="1" presetClass="entr" presetSubtype="0" fill="hold" grpId="0" nodeType="withEffect">
                                  <p:stCondLst>
                                    <p:cond delay="0"/>
                                  </p:stCondLst>
                                  <p:childTnLst>
                                    <p:set>
                                      <p:cBhvr>
                                        <p:cTn id="78" dur="1" fill="hold">
                                          <p:stCondLst>
                                            <p:cond delay="0"/>
                                          </p:stCondLst>
                                        </p:cTn>
                                        <p:tgtEl>
                                          <p:spTgt spid="16529"/>
                                        </p:tgtEl>
                                        <p:attrNameLst>
                                          <p:attrName>style.visibility</p:attrName>
                                        </p:attrNameLst>
                                      </p:cBhvr>
                                      <p:to>
                                        <p:strVal val="visible"/>
                                      </p:to>
                                    </p:set>
                                  </p:childTnLst>
                                </p:cTn>
                              </p:par>
                            </p:childTnLst>
                          </p:cTn>
                        </p:par>
                      </p:childTnLst>
                    </p:cTn>
                  </p:par>
                  <p:par>
                    <p:cTn id="79" fill="hold" nodeType="clickPar">
                      <p:stCondLst>
                        <p:cond delay="indefinite"/>
                      </p:stCondLst>
                      <p:childTnLst>
                        <p:par>
                          <p:cTn id="80" fill="hold" nodeType="withGroup">
                            <p:stCondLst>
                              <p:cond delay="0"/>
                            </p:stCondLst>
                            <p:childTnLst>
                              <p:par>
                                <p:cTn id="81" presetID="1" presetClass="exit" presetSubtype="0" fill="hold" grpId="0" nodeType="clickEffect">
                                  <p:stCondLst>
                                    <p:cond delay="0"/>
                                  </p:stCondLst>
                                  <p:childTnLst>
                                    <p:set>
                                      <p:cBhvr>
                                        <p:cTn id="82" dur="1" fill="hold">
                                          <p:stCondLst>
                                            <p:cond delay="0"/>
                                          </p:stCondLst>
                                        </p:cTn>
                                        <p:tgtEl>
                                          <p:spTgt spid="16541"/>
                                        </p:tgtEl>
                                        <p:attrNameLst>
                                          <p:attrName>style.visibility</p:attrName>
                                        </p:attrNameLst>
                                      </p:cBhvr>
                                      <p:to>
                                        <p:strVal val="hidden"/>
                                      </p:to>
                                    </p:set>
                                  </p:childTnLst>
                                </p:cTn>
                              </p:par>
                              <p:par>
                                <p:cTn id="83" presetID="1" presetClass="entr" presetSubtype="0" fill="hold" grpId="0" nodeType="withEffect">
                                  <p:stCondLst>
                                    <p:cond delay="0"/>
                                  </p:stCondLst>
                                  <p:childTnLst>
                                    <p:set>
                                      <p:cBhvr>
                                        <p:cTn id="84" dur="1" fill="hold">
                                          <p:stCondLst>
                                            <p:cond delay="0"/>
                                          </p:stCondLst>
                                        </p:cTn>
                                        <p:tgtEl>
                                          <p:spTgt spid="16546"/>
                                        </p:tgtEl>
                                        <p:attrNameLst>
                                          <p:attrName>style.visibility</p:attrName>
                                        </p:attrNameLst>
                                      </p:cBhvr>
                                      <p:to>
                                        <p:strVal val="visible"/>
                                      </p:to>
                                    </p:set>
                                  </p:childTnLst>
                                </p:cTn>
                              </p:par>
                            </p:childTnLst>
                          </p:cTn>
                        </p:par>
                      </p:childTnLst>
                    </p:cTn>
                  </p:par>
                  <p:par>
                    <p:cTn id="85" fill="hold" nodeType="clickPar">
                      <p:stCondLst>
                        <p:cond delay="indefinite"/>
                      </p:stCondLst>
                      <p:childTnLst>
                        <p:par>
                          <p:cTn id="86" fill="hold" nodeType="withGroup">
                            <p:stCondLst>
                              <p:cond delay="0"/>
                            </p:stCondLst>
                            <p:childTnLst>
                              <p:par>
                                <p:cTn id="87" presetID="1" presetClass="entr" presetSubtype="0" fill="hold" grpId="0" nodeType="clickEffect">
                                  <p:stCondLst>
                                    <p:cond delay="0"/>
                                  </p:stCondLst>
                                  <p:childTnLst>
                                    <p:set>
                                      <p:cBhvr>
                                        <p:cTn id="88" dur="1" fill="hold">
                                          <p:stCondLst>
                                            <p:cond delay="0"/>
                                          </p:stCondLst>
                                        </p:cTn>
                                        <p:tgtEl>
                                          <p:spTgt spid="165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19" grpId="0" animBg="1"/>
      <p:bldP spid="16526" grpId="0" animBg="1"/>
      <p:bldP spid="16527" grpId="0" animBg="1"/>
      <p:bldP spid="16529" grpId="0" animBg="1"/>
      <p:bldP spid="16530" grpId="0" animBg="1"/>
      <p:bldP spid="16531" grpId="0" animBg="1"/>
      <p:bldP spid="16532" grpId="0" animBg="1"/>
      <p:bldP spid="16532" grpId="1" animBg="1"/>
      <p:bldP spid="16533" grpId="0" animBg="1"/>
      <p:bldP spid="16533" grpId="1" animBg="1"/>
      <p:bldP spid="16534" grpId="0" animBg="1"/>
      <p:bldP spid="16534" grpId="1" animBg="1"/>
      <p:bldP spid="16535" grpId="0" animBg="1"/>
      <p:bldP spid="16536" grpId="0" animBg="1"/>
      <p:bldP spid="16537" grpId="0" animBg="1"/>
      <p:bldP spid="16537" grpId="1" animBg="1"/>
      <p:bldP spid="16538" grpId="0" animBg="1"/>
      <p:bldP spid="16538" grpId="1" animBg="1"/>
      <p:bldP spid="16539" grpId="0" animBg="1"/>
      <p:bldP spid="16539" grpId="1" animBg="1"/>
      <p:bldP spid="16540" grpId="0" animBg="1"/>
      <p:bldP spid="16541" grpId="0" animBg="1"/>
      <p:bldP spid="16542" grpId="0" animBg="1"/>
      <p:bldP spid="16543" grpId="0" animBg="1"/>
      <p:bldP spid="16544" grpId="0" animBg="1"/>
      <p:bldP spid="1654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de-DE"/>
              <a:t>Durchlasspolung</a:t>
            </a:r>
          </a:p>
        </p:txBody>
      </p:sp>
      <p:sp>
        <p:nvSpPr>
          <p:cNvPr id="17412" name="Rectangle 4"/>
          <p:cNvSpPr>
            <a:spLocks noChangeArrowheads="1"/>
          </p:cNvSpPr>
          <p:nvPr/>
        </p:nvSpPr>
        <p:spPr bwMode="auto">
          <a:xfrm>
            <a:off x="179388" y="2060575"/>
            <a:ext cx="503237" cy="3384550"/>
          </a:xfrm>
          <a:prstGeom prst="rect">
            <a:avLst/>
          </a:prstGeom>
          <a:solidFill>
            <a:srgbClr val="3366F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de-DE" sz="2400"/>
          </a:p>
        </p:txBody>
      </p:sp>
      <p:sp>
        <p:nvSpPr>
          <p:cNvPr id="17413" name="Rectangle 5"/>
          <p:cNvSpPr>
            <a:spLocks noChangeArrowheads="1"/>
          </p:cNvSpPr>
          <p:nvPr/>
        </p:nvSpPr>
        <p:spPr bwMode="auto">
          <a:xfrm>
            <a:off x="8461375" y="1989138"/>
            <a:ext cx="503238" cy="3384550"/>
          </a:xfrm>
          <a:prstGeom prst="rect">
            <a:avLst/>
          </a:prstGeom>
          <a:solidFill>
            <a:srgbClr val="FF33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de-DE" sz="2400"/>
          </a:p>
        </p:txBody>
      </p:sp>
      <p:sp>
        <p:nvSpPr>
          <p:cNvPr id="17414" name="Rectangle 6"/>
          <p:cNvSpPr>
            <a:spLocks noChangeArrowheads="1"/>
          </p:cNvSpPr>
          <p:nvPr/>
        </p:nvSpPr>
        <p:spPr bwMode="auto">
          <a:xfrm>
            <a:off x="8532813" y="2060575"/>
            <a:ext cx="392112"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a:t>
            </a:r>
          </a:p>
        </p:txBody>
      </p:sp>
      <p:sp>
        <p:nvSpPr>
          <p:cNvPr id="17415" name="Rectangle 7"/>
          <p:cNvSpPr>
            <a:spLocks noChangeArrowheads="1"/>
          </p:cNvSpPr>
          <p:nvPr/>
        </p:nvSpPr>
        <p:spPr bwMode="auto">
          <a:xfrm>
            <a:off x="8532813" y="2420938"/>
            <a:ext cx="392112"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a:t>
            </a:r>
          </a:p>
        </p:txBody>
      </p:sp>
      <p:sp>
        <p:nvSpPr>
          <p:cNvPr id="17416" name="Rectangle 8"/>
          <p:cNvSpPr>
            <a:spLocks noChangeArrowheads="1"/>
          </p:cNvSpPr>
          <p:nvPr/>
        </p:nvSpPr>
        <p:spPr bwMode="auto">
          <a:xfrm>
            <a:off x="8532813" y="2781300"/>
            <a:ext cx="392112"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a:t>
            </a:r>
          </a:p>
        </p:txBody>
      </p:sp>
      <p:sp>
        <p:nvSpPr>
          <p:cNvPr id="17417" name="Rectangle 9"/>
          <p:cNvSpPr>
            <a:spLocks noChangeArrowheads="1"/>
          </p:cNvSpPr>
          <p:nvPr/>
        </p:nvSpPr>
        <p:spPr bwMode="auto">
          <a:xfrm>
            <a:off x="8532813" y="3141663"/>
            <a:ext cx="392112"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a:t>
            </a:r>
          </a:p>
        </p:txBody>
      </p:sp>
      <p:sp>
        <p:nvSpPr>
          <p:cNvPr id="17418" name="Rectangle 10"/>
          <p:cNvSpPr>
            <a:spLocks noChangeArrowheads="1"/>
          </p:cNvSpPr>
          <p:nvPr/>
        </p:nvSpPr>
        <p:spPr bwMode="auto">
          <a:xfrm>
            <a:off x="8532813" y="3500438"/>
            <a:ext cx="392112"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a:t>
            </a:r>
          </a:p>
        </p:txBody>
      </p:sp>
      <p:sp>
        <p:nvSpPr>
          <p:cNvPr id="17419" name="Rectangle 11"/>
          <p:cNvSpPr>
            <a:spLocks noChangeArrowheads="1"/>
          </p:cNvSpPr>
          <p:nvPr/>
        </p:nvSpPr>
        <p:spPr bwMode="auto">
          <a:xfrm>
            <a:off x="8532813" y="3860800"/>
            <a:ext cx="392112"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a:t>
            </a:r>
          </a:p>
        </p:txBody>
      </p:sp>
      <p:sp>
        <p:nvSpPr>
          <p:cNvPr id="17420" name="Rectangle 12"/>
          <p:cNvSpPr>
            <a:spLocks noChangeArrowheads="1"/>
          </p:cNvSpPr>
          <p:nvPr/>
        </p:nvSpPr>
        <p:spPr bwMode="auto">
          <a:xfrm>
            <a:off x="8532813" y="4221163"/>
            <a:ext cx="392112"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a:t>
            </a:r>
          </a:p>
        </p:txBody>
      </p:sp>
      <p:sp>
        <p:nvSpPr>
          <p:cNvPr id="17421" name="Rectangle 13"/>
          <p:cNvSpPr>
            <a:spLocks noChangeArrowheads="1"/>
          </p:cNvSpPr>
          <p:nvPr/>
        </p:nvSpPr>
        <p:spPr bwMode="auto">
          <a:xfrm>
            <a:off x="8532813" y="4581525"/>
            <a:ext cx="392112"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a:t>
            </a:r>
          </a:p>
        </p:txBody>
      </p:sp>
      <p:sp>
        <p:nvSpPr>
          <p:cNvPr id="17422" name="Rectangle 14"/>
          <p:cNvSpPr>
            <a:spLocks noChangeArrowheads="1"/>
          </p:cNvSpPr>
          <p:nvPr/>
        </p:nvSpPr>
        <p:spPr bwMode="auto">
          <a:xfrm>
            <a:off x="8532813" y="4941888"/>
            <a:ext cx="392112"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a:t>
            </a:r>
          </a:p>
        </p:txBody>
      </p:sp>
      <p:sp>
        <p:nvSpPr>
          <p:cNvPr id="17423" name="Rectangle 15"/>
          <p:cNvSpPr>
            <a:spLocks noChangeArrowheads="1"/>
          </p:cNvSpPr>
          <p:nvPr/>
        </p:nvSpPr>
        <p:spPr bwMode="auto">
          <a:xfrm>
            <a:off x="250825" y="2276475"/>
            <a:ext cx="382588" cy="519113"/>
          </a:xfrm>
          <a:prstGeom prst="rect">
            <a:avLst/>
          </a:prstGeom>
          <a:noFill/>
          <a:ln>
            <a:noFill/>
          </a:ln>
          <a:effectLst/>
          <a:extLst>
            <a:ext uri="{909E8E84-426E-40dd-AFC4-6F175D3DCCD1}">
              <a14:hiddenFill xmlns:a14="http://schemas.microsoft.com/office/drawing/2010/main">
                <a:solidFill>
                  <a:srgbClr val="3366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_</a:t>
            </a:r>
          </a:p>
        </p:txBody>
      </p:sp>
      <p:sp>
        <p:nvSpPr>
          <p:cNvPr id="17424" name="Rectangle 16"/>
          <p:cNvSpPr>
            <a:spLocks noChangeArrowheads="1"/>
          </p:cNvSpPr>
          <p:nvPr/>
        </p:nvSpPr>
        <p:spPr bwMode="auto">
          <a:xfrm>
            <a:off x="250825" y="2636838"/>
            <a:ext cx="382588" cy="519112"/>
          </a:xfrm>
          <a:prstGeom prst="rect">
            <a:avLst/>
          </a:prstGeom>
          <a:noFill/>
          <a:ln>
            <a:noFill/>
          </a:ln>
          <a:effectLst/>
          <a:extLst>
            <a:ext uri="{909E8E84-426E-40dd-AFC4-6F175D3DCCD1}">
              <a14:hiddenFill xmlns:a14="http://schemas.microsoft.com/office/drawing/2010/main">
                <a:solidFill>
                  <a:srgbClr val="3366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_</a:t>
            </a:r>
          </a:p>
        </p:txBody>
      </p:sp>
      <p:sp>
        <p:nvSpPr>
          <p:cNvPr id="17425" name="Rectangle 17"/>
          <p:cNvSpPr>
            <a:spLocks noChangeArrowheads="1"/>
          </p:cNvSpPr>
          <p:nvPr/>
        </p:nvSpPr>
        <p:spPr bwMode="auto">
          <a:xfrm>
            <a:off x="250825" y="3068638"/>
            <a:ext cx="382588" cy="519112"/>
          </a:xfrm>
          <a:prstGeom prst="rect">
            <a:avLst/>
          </a:prstGeom>
          <a:noFill/>
          <a:ln>
            <a:noFill/>
          </a:ln>
          <a:effectLst/>
          <a:extLst>
            <a:ext uri="{909E8E84-426E-40dd-AFC4-6F175D3DCCD1}">
              <a14:hiddenFill xmlns:a14="http://schemas.microsoft.com/office/drawing/2010/main">
                <a:solidFill>
                  <a:srgbClr val="3366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_</a:t>
            </a:r>
          </a:p>
        </p:txBody>
      </p:sp>
      <p:sp>
        <p:nvSpPr>
          <p:cNvPr id="17426" name="Rectangle 18"/>
          <p:cNvSpPr>
            <a:spLocks noChangeArrowheads="1"/>
          </p:cNvSpPr>
          <p:nvPr/>
        </p:nvSpPr>
        <p:spPr bwMode="auto">
          <a:xfrm>
            <a:off x="250825" y="3429000"/>
            <a:ext cx="382588" cy="519113"/>
          </a:xfrm>
          <a:prstGeom prst="rect">
            <a:avLst/>
          </a:prstGeom>
          <a:noFill/>
          <a:ln>
            <a:noFill/>
          </a:ln>
          <a:effectLst/>
          <a:extLst>
            <a:ext uri="{909E8E84-426E-40dd-AFC4-6F175D3DCCD1}">
              <a14:hiddenFill xmlns:a14="http://schemas.microsoft.com/office/drawing/2010/main">
                <a:solidFill>
                  <a:srgbClr val="3366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_</a:t>
            </a:r>
          </a:p>
        </p:txBody>
      </p:sp>
      <p:sp>
        <p:nvSpPr>
          <p:cNvPr id="17427" name="Rectangle 19"/>
          <p:cNvSpPr>
            <a:spLocks noChangeArrowheads="1"/>
          </p:cNvSpPr>
          <p:nvPr/>
        </p:nvSpPr>
        <p:spPr bwMode="auto">
          <a:xfrm>
            <a:off x="250825" y="3789363"/>
            <a:ext cx="382588" cy="519112"/>
          </a:xfrm>
          <a:prstGeom prst="rect">
            <a:avLst/>
          </a:prstGeom>
          <a:noFill/>
          <a:ln>
            <a:noFill/>
          </a:ln>
          <a:effectLst/>
          <a:extLst>
            <a:ext uri="{909E8E84-426E-40dd-AFC4-6F175D3DCCD1}">
              <a14:hiddenFill xmlns:a14="http://schemas.microsoft.com/office/drawing/2010/main">
                <a:solidFill>
                  <a:srgbClr val="3366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_</a:t>
            </a:r>
          </a:p>
        </p:txBody>
      </p:sp>
      <p:sp>
        <p:nvSpPr>
          <p:cNvPr id="17428" name="Rectangle 20"/>
          <p:cNvSpPr>
            <a:spLocks noChangeArrowheads="1"/>
          </p:cNvSpPr>
          <p:nvPr/>
        </p:nvSpPr>
        <p:spPr bwMode="auto">
          <a:xfrm>
            <a:off x="250825" y="4149725"/>
            <a:ext cx="382588" cy="519113"/>
          </a:xfrm>
          <a:prstGeom prst="rect">
            <a:avLst/>
          </a:prstGeom>
          <a:noFill/>
          <a:ln>
            <a:noFill/>
          </a:ln>
          <a:effectLst/>
          <a:extLst>
            <a:ext uri="{909E8E84-426E-40dd-AFC4-6F175D3DCCD1}">
              <a14:hiddenFill xmlns:a14="http://schemas.microsoft.com/office/drawing/2010/main">
                <a:solidFill>
                  <a:srgbClr val="3366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_</a:t>
            </a:r>
          </a:p>
        </p:txBody>
      </p:sp>
      <p:sp>
        <p:nvSpPr>
          <p:cNvPr id="17429" name="Rectangle 21"/>
          <p:cNvSpPr>
            <a:spLocks noChangeArrowheads="1"/>
          </p:cNvSpPr>
          <p:nvPr/>
        </p:nvSpPr>
        <p:spPr bwMode="auto">
          <a:xfrm>
            <a:off x="250825" y="4510088"/>
            <a:ext cx="382588" cy="519112"/>
          </a:xfrm>
          <a:prstGeom prst="rect">
            <a:avLst/>
          </a:prstGeom>
          <a:noFill/>
          <a:ln>
            <a:noFill/>
          </a:ln>
          <a:effectLst/>
          <a:extLst>
            <a:ext uri="{909E8E84-426E-40dd-AFC4-6F175D3DCCD1}">
              <a14:hiddenFill xmlns:a14="http://schemas.microsoft.com/office/drawing/2010/main">
                <a:solidFill>
                  <a:srgbClr val="3366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_</a:t>
            </a:r>
          </a:p>
        </p:txBody>
      </p:sp>
      <p:sp>
        <p:nvSpPr>
          <p:cNvPr id="17430" name="Rectangle 22"/>
          <p:cNvSpPr>
            <a:spLocks noChangeArrowheads="1"/>
          </p:cNvSpPr>
          <p:nvPr/>
        </p:nvSpPr>
        <p:spPr bwMode="auto">
          <a:xfrm>
            <a:off x="250825" y="4868863"/>
            <a:ext cx="382588" cy="519112"/>
          </a:xfrm>
          <a:prstGeom prst="rect">
            <a:avLst/>
          </a:prstGeom>
          <a:noFill/>
          <a:ln>
            <a:noFill/>
          </a:ln>
          <a:effectLst/>
          <a:extLst>
            <a:ext uri="{909E8E84-426E-40dd-AFC4-6F175D3DCCD1}">
              <a14:hiddenFill xmlns:a14="http://schemas.microsoft.com/office/drawing/2010/main">
                <a:solidFill>
                  <a:srgbClr val="3366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_</a:t>
            </a:r>
          </a:p>
        </p:txBody>
      </p:sp>
      <p:sp>
        <p:nvSpPr>
          <p:cNvPr id="17431" name="Oval 23"/>
          <p:cNvSpPr>
            <a:spLocks noChangeArrowheads="1"/>
          </p:cNvSpPr>
          <p:nvPr/>
        </p:nvSpPr>
        <p:spPr bwMode="auto">
          <a:xfrm>
            <a:off x="971550" y="4149725"/>
            <a:ext cx="431800" cy="431800"/>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3200"/>
              <a:t>+</a:t>
            </a:r>
          </a:p>
        </p:txBody>
      </p:sp>
      <p:sp>
        <p:nvSpPr>
          <p:cNvPr id="17432" name="Rectangle 24"/>
          <p:cNvSpPr>
            <a:spLocks noChangeArrowheads="1"/>
          </p:cNvSpPr>
          <p:nvPr/>
        </p:nvSpPr>
        <p:spPr bwMode="auto">
          <a:xfrm>
            <a:off x="250825" y="1989138"/>
            <a:ext cx="382588" cy="519112"/>
          </a:xfrm>
          <a:prstGeom prst="rect">
            <a:avLst/>
          </a:prstGeom>
          <a:noFill/>
          <a:ln>
            <a:noFill/>
          </a:ln>
          <a:effectLst/>
          <a:extLst>
            <a:ext uri="{909E8E84-426E-40dd-AFC4-6F175D3DCCD1}">
              <a14:hiddenFill xmlns:a14="http://schemas.microsoft.com/office/drawing/2010/main">
                <a:solidFill>
                  <a:srgbClr val="3366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_</a:t>
            </a:r>
          </a:p>
        </p:txBody>
      </p:sp>
      <p:sp>
        <p:nvSpPr>
          <p:cNvPr id="17433" name="Oval 25"/>
          <p:cNvSpPr>
            <a:spLocks noChangeArrowheads="1"/>
          </p:cNvSpPr>
          <p:nvPr/>
        </p:nvSpPr>
        <p:spPr bwMode="auto">
          <a:xfrm>
            <a:off x="1692275" y="4149725"/>
            <a:ext cx="431800" cy="431800"/>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3200"/>
              <a:t>+</a:t>
            </a:r>
          </a:p>
        </p:txBody>
      </p:sp>
      <p:sp>
        <p:nvSpPr>
          <p:cNvPr id="17434" name="Oval 26"/>
          <p:cNvSpPr>
            <a:spLocks noChangeArrowheads="1"/>
          </p:cNvSpPr>
          <p:nvPr/>
        </p:nvSpPr>
        <p:spPr bwMode="auto">
          <a:xfrm>
            <a:off x="2411413" y="4149725"/>
            <a:ext cx="431800" cy="431800"/>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3200"/>
              <a:t>+</a:t>
            </a:r>
          </a:p>
        </p:txBody>
      </p:sp>
      <p:sp>
        <p:nvSpPr>
          <p:cNvPr id="17435" name="Oval 27"/>
          <p:cNvSpPr>
            <a:spLocks noChangeArrowheads="1"/>
          </p:cNvSpPr>
          <p:nvPr/>
        </p:nvSpPr>
        <p:spPr bwMode="auto">
          <a:xfrm>
            <a:off x="3130550" y="4149725"/>
            <a:ext cx="431800" cy="431800"/>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3200"/>
              <a:t>+</a:t>
            </a:r>
          </a:p>
        </p:txBody>
      </p:sp>
      <p:sp>
        <p:nvSpPr>
          <p:cNvPr id="17436" name="Oval 28"/>
          <p:cNvSpPr>
            <a:spLocks noChangeArrowheads="1"/>
          </p:cNvSpPr>
          <p:nvPr/>
        </p:nvSpPr>
        <p:spPr bwMode="auto">
          <a:xfrm>
            <a:off x="3924300" y="4149725"/>
            <a:ext cx="431800" cy="431800"/>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3200"/>
              <a:t>+</a:t>
            </a:r>
          </a:p>
        </p:txBody>
      </p:sp>
      <p:sp>
        <p:nvSpPr>
          <p:cNvPr id="17437" name="Oval 29"/>
          <p:cNvSpPr>
            <a:spLocks noChangeArrowheads="1"/>
          </p:cNvSpPr>
          <p:nvPr/>
        </p:nvSpPr>
        <p:spPr bwMode="auto">
          <a:xfrm>
            <a:off x="4787900" y="4149725"/>
            <a:ext cx="431800" cy="431800"/>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4800"/>
              <a:t>-</a:t>
            </a:r>
          </a:p>
        </p:txBody>
      </p:sp>
      <p:sp>
        <p:nvSpPr>
          <p:cNvPr id="17438" name="Oval 30"/>
          <p:cNvSpPr>
            <a:spLocks noChangeArrowheads="1"/>
          </p:cNvSpPr>
          <p:nvPr/>
        </p:nvSpPr>
        <p:spPr bwMode="auto">
          <a:xfrm>
            <a:off x="5581650" y="4149725"/>
            <a:ext cx="431800" cy="431800"/>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4800"/>
              <a:t>-</a:t>
            </a:r>
          </a:p>
        </p:txBody>
      </p:sp>
      <p:sp>
        <p:nvSpPr>
          <p:cNvPr id="17439" name="Oval 31"/>
          <p:cNvSpPr>
            <a:spLocks noChangeArrowheads="1"/>
          </p:cNvSpPr>
          <p:nvPr/>
        </p:nvSpPr>
        <p:spPr bwMode="auto">
          <a:xfrm>
            <a:off x="6300788" y="4149725"/>
            <a:ext cx="431800" cy="431800"/>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4800"/>
              <a:t>-</a:t>
            </a:r>
          </a:p>
        </p:txBody>
      </p:sp>
      <p:sp>
        <p:nvSpPr>
          <p:cNvPr id="17440" name="Oval 32"/>
          <p:cNvSpPr>
            <a:spLocks noChangeArrowheads="1"/>
          </p:cNvSpPr>
          <p:nvPr/>
        </p:nvSpPr>
        <p:spPr bwMode="auto">
          <a:xfrm>
            <a:off x="7019925" y="4149725"/>
            <a:ext cx="431800" cy="431800"/>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4800"/>
              <a:t>-</a:t>
            </a:r>
          </a:p>
        </p:txBody>
      </p:sp>
      <p:sp>
        <p:nvSpPr>
          <p:cNvPr id="17441" name="Oval 33"/>
          <p:cNvSpPr>
            <a:spLocks noChangeArrowheads="1"/>
          </p:cNvSpPr>
          <p:nvPr/>
        </p:nvSpPr>
        <p:spPr bwMode="auto">
          <a:xfrm>
            <a:off x="7739063" y="4149725"/>
            <a:ext cx="431800" cy="431800"/>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4800"/>
              <a:t>-</a:t>
            </a:r>
          </a:p>
        </p:txBody>
      </p:sp>
      <p:sp>
        <p:nvSpPr>
          <p:cNvPr id="17442" name="Oval 34"/>
          <p:cNvSpPr>
            <a:spLocks noChangeArrowheads="1"/>
          </p:cNvSpPr>
          <p:nvPr/>
        </p:nvSpPr>
        <p:spPr bwMode="auto">
          <a:xfrm>
            <a:off x="755650" y="4149725"/>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7443" name="Oval 35"/>
          <p:cNvSpPr>
            <a:spLocks noChangeArrowheads="1"/>
          </p:cNvSpPr>
          <p:nvPr/>
        </p:nvSpPr>
        <p:spPr bwMode="auto">
          <a:xfrm>
            <a:off x="755650" y="4365625"/>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7444" name="Oval 36"/>
          <p:cNvSpPr>
            <a:spLocks noChangeArrowheads="1"/>
          </p:cNvSpPr>
          <p:nvPr/>
        </p:nvSpPr>
        <p:spPr bwMode="auto">
          <a:xfrm>
            <a:off x="1476375" y="4149725"/>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7445" name="Oval 37"/>
          <p:cNvSpPr>
            <a:spLocks noChangeArrowheads="1"/>
          </p:cNvSpPr>
          <p:nvPr/>
        </p:nvSpPr>
        <p:spPr bwMode="auto">
          <a:xfrm>
            <a:off x="1476375" y="4365625"/>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7446" name="Oval 38"/>
          <p:cNvSpPr>
            <a:spLocks noChangeArrowheads="1"/>
          </p:cNvSpPr>
          <p:nvPr/>
        </p:nvSpPr>
        <p:spPr bwMode="auto">
          <a:xfrm>
            <a:off x="2197100" y="4149725"/>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7447" name="Oval 39"/>
          <p:cNvSpPr>
            <a:spLocks noChangeArrowheads="1"/>
          </p:cNvSpPr>
          <p:nvPr/>
        </p:nvSpPr>
        <p:spPr bwMode="auto">
          <a:xfrm>
            <a:off x="2197100" y="4365625"/>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7448" name="Oval 40"/>
          <p:cNvSpPr>
            <a:spLocks noChangeArrowheads="1"/>
          </p:cNvSpPr>
          <p:nvPr/>
        </p:nvSpPr>
        <p:spPr bwMode="auto">
          <a:xfrm>
            <a:off x="2917825" y="4149725"/>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7449" name="Oval 41"/>
          <p:cNvSpPr>
            <a:spLocks noChangeArrowheads="1"/>
          </p:cNvSpPr>
          <p:nvPr/>
        </p:nvSpPr>
        <p:spPr bwMode="auto">
          <a:xfrm>
            <a:off x="2917825" y="4365625"/>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7450" name="Oval 42"/>
          <p:cNvSpPr>
            <a:spLocks noChangeArrowheads="1"/>
          </p:cNvSpPr>
          <p:nvPr/>
        </p:nvSpPr>
        <p:spPr bwMode="auto">
          <a:xfrm>
            <a:off x="3638550" y="4149725"/>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7451" name="Oval 43"/>
          <p:cNvSpPr>
            <a:spLocks noChangeArrowheads="1"/>
          </p:cNvSpPr>
          <p:nvPr/>
        </p:nvSpPr>
        <p:spPr bwMode="auto">
          <a:xfrm>
            <a:off x="3638550" y="4365625"/>
            <a:ext cx="142875" cy="142875"/>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7452" name="Oval 44"/>
          <p:cNvSpPr>
            <a:spLocks noChangeArrowheads="1"/>
          </p:cNvSpPr>
          <p:nvPr/>
        </p:nvSpPr>
        <p:spPr bwMode="auto">
          <a:xfrm>
            <a:off x="4572000" y="4149725"/>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7453" name="Oval 45"/>
          <p:cNvSpPr>
            <a:spLocks noChangeArrowheads="1"/>
          </p:cNvSpPr>
          <p:nvPr/>
        </p:nvSpPr>
        <p:spPr bwMode="auto">
          <a:xfrm>
            <a:off x="4572000" y="4365625"/>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7454" name="Oval 46"/>
          <p:cNvSpPr>
            <a:spLocks noChangeArrowheads="1"/>
          </p:cNvSpPr>
          <p:nvPr/>
        </p:nvSpPr>
        <p:spPr bwMode="auto">
          <a:xfrm>
            <a:off x="5292725" y="4149725"/>
            <a:ext cx="142875" cy="142875"/>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7455" name="Oval 47"/>
          <p:cNvSpPr>
            <a:spLocks noChangeArrowheads="1"/>
          </p:cNvSpPr>
          <p:nvPr/>
        </p:nvSpPr>
        <p:spPr bwMode="auto">
          <a:xfrm>
            <a:off x="5292725" y="4365625"/>
            <a:ext cx="142875" cy="142875"/>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7456" name="Oval 48"/>
          <p:cNvSpPr>
            <a:spLocks noChangeArrowheads="1"/>
          </p:cNvSpPr>
          <p:nvPr/>
        </p:nvSpPr>
        <p:spPr bwMode="auto">
          <a:xfrm>
            <a:off x="6084888" y="4149725"/>
            <a:ext cx="142875" cy="142875"/>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7457" name="Oval 49"/>
          <p:cNvSpPr>
            <a:spLocks noChangeArrowheads="1"/>
          </p:cNvSpPr>
          <p:nvPr/>
        </p:nvSpPr>
        <p:spPr bwMode="auto">
          <a:xfrm>
            <a:off x="6084888" y="4365625"/>
            <a:ext cx="142875" cy="142875"/>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7458" name="Oval 50"/>
          <p:cNvSpPr>
            <a:spLocks noChangeArrowheads="1"/>
          </p:cNvSpPr>
          <p:nvPr/>
        </p:nvSpPr>
        <p:spPr bwMode="auto">
          <a:xfrm>
            <a:off x="6804025" y="4149725"/>
            <a:ext cx="142875" cy="142875"/>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7459" name="Oval 51"/>
          <p:cNvSpPr>
            <a:spLocks noChangeArrowheads="1"/>
          </p:cNvSpPr>
          <p:nvPr/>
        </p:nvSpPr>
        <p:spPr bwMode="auto">
          <a:xfrm>
            <a:off x="6804025" y="4365625"/>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7460" name="Oval 52"/>
          <p:cNvSpPr>
            <a:spLocks noChangeArrowheads="1"/>
          </p:cNvSpPr>
          <p:nvPr/>
        </p:nvSpPr>
        <p:spPr bwMode="auto">
          <a:xfrm>
            <a:off x="7523163" y="4149725"/>
            <a:ext cx="142875" cy="142875"/>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7461" name="Oval 53"/>
          <p:cNvSpPr>
            <a:spLocks noChangeArrowheads="1"/>
          </p:cNvSpPr>
          <p:nvPr/>
        </p:nvSpPr>
        <p:spPr bwMode="auto">
          <a:xfrm>
            <a:off x="7523163" y="4365625"/>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7462" name="Oval 54"/>
          <p:cNvSpPr>
            <a:spLocks noChangeArrowheads="1"/>
          </p:cNvSpPr>
          <p:nvPr/>
        </p:nvSpPr>
        <p:spPr bwMode="auto">
          <a:xfrm>
            <a:off x="8242300" y="4149725"/>
            <a:ext cx="142875" cy="142875"/>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7463" name="Oval 55"/>
          <p:cNvSpPr>
            <a:spLocks noChangeArrowheads="1"/>
          </p:cNvSpPr>
          <p:nvPr/>
        </p:nvSpPr>
        <p:spPr bwMode="auto">
          <a:xfrm>
            <a:off x="8242300" y="4365625"/>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7466" name="Line 58"/>
          <p:cNvSpPr>
            <a:spLocks noChangeShapeType="1"/>
          </p:cNvSpPr>
          <p:nvPr/>
        </p:nvSpPr>
        <p:spPr bwMode="auto">
          <a:xfrm>
            <a:off x="4500563" y="2060575"/>
            <a:ext cx="0" cy="3240088"/>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17467" name="Oval 59"/>
          <p:cNvSpPr>
            <a:spLocks noChangeArrowheads="1"/>
          </p:cNvSpPr>
          <p:nvPr/>
        </p:nvSpPr>
        <p:spPr bwMode="auto">
          <a:xfrm>
            <a:off x="1619250" y="2997200"/>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7470" name="Oval 62"/>
          <p:cNvSpPr>
            <a:spLocks noChangeArrowheads="1"/>
          </p:cNvSpPr>
          <p:nvPr/>
        </p:nvSpPr>
        <p:spPr bwMode="auto">
          <a:xfrm>
            <a:off x="8243888" y="4149725"/>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7475" name="Oval 67"/>
          <p:cNvSpPr>
            <a:spLocks noChangeArrowheads="1"/>
          </p:cNvSpPr>
          <p:nvPr/>
        </p:nvSpPr>
        <p:spPr bwMode="auto">
          <a:xfrm>
            <a:off x="6084888" y="4365625"/>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7476" name="Oval 68"/>
          <p:cNvSpPr>
            <a:spLocks noChangeArrowheads="1"/>
          </p:cNvSpPr>
          <p:nvPr/>
        </p:nvSpPr>
        <p:spPr bwMode="auto">
          <a:xfrm>
            <a:off x="8243888" y="4149725"/>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7479" name="Oval 71"/>
          <p:cNvSpPr>
            <a:spLocks noChangeArrowheads="1"/>
          </p:cNvSpPr>
          <p:nvPr/>
        </p:nvSpPr>
        <p:spPr bwMode="auto">
          <a:xfrm>
            <a:off x="3851275" y="2997200"/>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7481" name="Oval 73"/>
          <p:cNvSpPr>
            <a:spLocks noChangeArrowheads="1"/>
          </p:cNvSpPr>
          <p:nvPr/>
        </p:nvSpPr>
        <p:spPr bwMode="auto">
          <a:xfrm>
            <a:off x="2195513" y="2997200"/>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7483" name="Oval 75"/>
          <p:cNvSpPr>
            <a:spLocks noChangeArrowheads="1"/>
          </p:cNvSpPr>
          <p:nvPr/>
        </p:nvSpPr>
        <p:spPr bwMode="auto">
          <a:xfrm>
            <a:off x="2916238" y="2997200"/>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7484" name="Line 76"/>
          <p:cNvSpPr>
            <a:spLocks noChangeShapeType="1"/>
          </p:cNvSpPr>
          <p:nvPr/>
        </p:nvSpPr>
        <p:spPr bwMode="auto">
          <a:xfrm>
            <a:off x="3924300" y="3068638"/>
            <a:ext cx="28733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17485" name="Line 77"/>
          <p:cNvSpPr>
            <a:spLocks noChangeShapeType="1"/>
          </p:cNvSpPr>
          <p:nvPr/>
        </p:nvSpPr>
        <p:spPr bwMode="auto">
          <a:xfrm>
            <a:off x="2987675" y="3068638"/>
            <a:ext cx="28733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17486" name="Line 78"/>
          <p:cNvSpPr>
            <a:spLocks noChangeShapeType="1"/>
          </p:cNvSpPr>
          <p:nvPr/>
        </p:nvSpPr>
        <p:spPr bwMode="auto">
          <a:xfrm>
            <a:off x="2268538" y="3068638"/>
            <a:ext cx="28733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17487" name="Line 79"/>
          <p:cNvSpPr>
            <a:spLocks noChangeShapeType="1"/>
          </p:cNvSpPr>
          <p:nvPr/>
        </p:nvSpPr>
        <p:spPr bwMode="auto">
          <a:xfrm>
            <a:off x="1692275" y="3068638"/>
            <a:ext cx="28733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17488" name="Oval 80"/>
          <p:cNvSpPr>
            <a:spLocks noChangeArrowheads="1"/>
          </p:cNvSpPr>
          <p:nvPr/>
        </p:nvSpPr>
        <p:spPr bwMode="auto">
          <a:xfrm>
            <a:off x="5722938" y="2997200"/>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7489" name="Line 81"/>
          <p:cNvSpPr>
            <a:spLocks noChangeShapeType="1"/>
          </p:cNvSpPr>
          <p:nvPr/>
        </p:nvSpPr>
        <p:spPr bwMode="auto">
          <a:xfrm>
            <a:off x="5795963" y="3068638"/>
            <a:ext cx="28733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17490" name="Oval 82"/>
          <p:cNvSpPr>
            <a:spLocks noChangeArrowheads="1"/>
          </p:cNvSpPr>
          <p:nvPr/>
        </p:nvSpPr>
        <p:spPr bwMode="auto">
          <a:xfrm>
            <a:off x="4643438" y="2997200"/>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7491" name="Line 83"/>
          <p:cNvSpPr>
            <a:spLocks noChangeShapeType="1"/>
          </p:cNvSpPr>
          <p:nvPr/>
        </p:nvSpPr>
        <p:spPr bwMode="auto">
          <a:xfrm>
            <a:off x="4786313" y="3068638"/>
            <a:ext cx="28733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17492" name="Oval 84"/>
          <p:cNvSpPr>
            <a:spLocks noChangeArrowheads="1"/>
          </p:cNvSpPr>
          <p:nvPr/>
        </p:nvSpPr>
        <p:spPr bwMode="auto">
          <a:xfrm>
            <a:off x="3490913" y="2997200"/>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7493" name="Line 85"/>
          <p:cNvSpPr>
            <a:spLocks noChangeShapeType="1"/>
          </p:cNvSpPr>
          <p:nvPr/>
        </p:nvSpPr>
        <p:spPr bwMode="auto">
          <a:xfrm>
            <a:off x="3563938" y="3068638"/>
            <a:ext cx="28733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17494" name="Oval 86"/>
          <p:cNvSpPr>
            <a:spLocks noChangeArrowheads="1"/>
          </p:cNvSpPr>
          <p:nvPr/>
        </p:nvSpPr>
        <p:spPr bwMode="auto">
          <a:xfrm>
            <a:off x="2338388" y="2997200"/>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7495" name="Line 87"/>
          <p:cNvSpPr>
            <a:spLocks noChangeShapeType="1"/>
          </p:cNvSpPr>
          <p:nvPr/>
        </p:nvSpPr>
        <p:spPr bwMode="auto">
          <a:xfrm>
            <a:off x="2411413" y="3068638"/>
            <a:ext cx="28733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17496" name="Oval 88"/>
          <p:cNvSpPr>
            <a:spLocks noChangeArrowheads="1"/>
          </p:cNvSpPr>
          <p:nvPr/>
        </p:nvSpPr>
        <p:spPr bwMode="auto">
          <a:xfrm>
            <a:off x="3635375" y="4365625"/>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7497" name="Oval 89"/>
          <p:cNvSpPr>
            <a:spLocks noChangeArrowheads="1"/>
          </p:cNvSpPr>
          <p:nvPr/>
        </p:nvSpPr>
        <p:spPr bwMode="auto">
          <a:xfrm>
            <a:off x="5292725" y="4365625"/>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7498" name="Oval 90"/>
          <p:cNvSpPr>
            <a:spLocks noChangeArrowheads="1"/>
          </p:cNvSpPr>
          <p:nvPr/>
        </p:nvSpPr>
        <p:spPr bwMode="auto">
          <a:xfrm>
            <a:off x="5292725" y="4149725"/>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7499" name="Oval 91"/>
          <p:cNvSpPr>
            <a:spLocks noChangeArrowheads="1"/>
          </p:cNvSpPr>
          <p:nvPr/>
        </p:nvSpPr>
        <p:spPr bwMode="auto">
          <a:xfrm>
            <a:off x="6084888" y="4149725"/>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7500" name="Oval 92"/>
          <p:cNvSpPr>
            <a:spLocks noChangeArrowheads="1"/>
          </p:cNvSpPr>
          <p:nvPr/>
        </p:nvSpPr>
        <p:spPr bwMode="auto">
          <a:xfrm>
            <a:off x="6804025" y="4149725"/>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7501" name="Oval 93"/>
          <p:cNvSpPr>
            <a:spLocks noChangeArrowheads="1"/>
          </p:cNvSpPr>
          <p:nvPr/>
        </p:nvSpPr>
        <p:spPr bwMode="auto">
          <a:xfrm>
            <a:off x="7523163" y="4149725"/>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7502" name="AutoShape 94"/>
          <p:cNvSpPr>
            <a:spLocks noChangeArrowheads="1"/>
          </p:cNvSpPr>
          <p:nvPr/>
        </p:nvSpPr>
        <p:spPr bwMode="auto">
          <a:xfrm>
            <a:off x="3851275" y="4797425"/>
            <a:ext cx="1873250" cy="144463"/>
          </a:xfrm>
          <a:prstGeom prst="curvedUpArrow">
            <a:avLst>
              <a:gd name="adj1" fmla="val 259340"/>
              <a:gd name="adj2" fmla="val 518680"/>
              <a:gd name="adj3" fmla="val 33333"/>
            </a:avLst>
          </a:prstGeom>
          <a:solidFill>
            <a:srgbClr val="3366F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7504" name="AutoShape 96"/>
          <p:cNvSpPr>
            <a:spLocks noChangeArrowheads="1"/>
          </p:cNvSpPr>
          <p:nvPr/>
        </p:nvSpPr>
        <p:spPr bwMode="auto">
          <a:xfrm>
            <a:off x="6804025" y="3789363"/>
            <a:ext cx="936625" cy="215900"/>
          </a:xfrm>
          <a:prstGeom prst="curvedDownArrow">
            <a:avLst>
              <a:gd name="adj1" fmla="val 86765"/>
              <a:gd name="adj2" fmla="val 173529"/>
              <a:gd name="adj3" fmla="val 33333"/>
            </a:avLst>
          </a:prstGeom>
          <a:solidFill>
            <a:srgbClr val="3366F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7505" name="AutoShape 97"/>
          <p:cNvSpPr>
            <a:spLocks noChangeArrowheads="1"/>
          </p:cNvSpPr>
          <p:nvPr/>
        </p:nvSpPr>
        <p:spPr bwMode="auto">
          <a:xfrm>
            <a:off x="2843213" y="5300663"/>
            <a:ext cx="3240087" cy="865187"/>
          </a:xfrm>
          <a:prstGeom prst="leftArrow">
            <a:avLst>
              <a:gd name="adj1" fmla="val 50000"/>
              <a:gd name="adj2" fmla="val 93624"/>
            </a:avLst>
          </a:prstGeom>
          <a:solidFill>
            <a:srgbClr val="FF3300">
              <a:alpha val="50000"/>
            </a:srgbClr>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2000" b="1"/>
              <a:t>Löcherleitung</a:t>
            </a:r>
          </a:p>
        </p:txBody>
      </p:sp>
      <p:sp>
        <p:nvSpPr>
          <p:cNvPr id="17506" name="AutoShape 98"/>
          <p:cNvSpPr>
            <a:spLocks noChangeArrowheads="1"/>
          </p:cNvSpPr>
          <p:nvPr/>
        </p:nvSpPr>
        <p:spPr bwMode="auto">
          <a:xfrm>
            <a:off x="3132138" y="1916113"/>
            <a:ext cx="3240087" cy="990600"/>
          </a:xfrm>
          <a:prstGeom prst="rightArrow">
            <a:avLst>
              <a:gd name="adj1" fmla="val 50000"/>
              <a:gd name="adj2" fmla="val 81771"/>
            </a:avLst>
          </a:prstGeom>
          <a:solidFill>
            <a:srgbClr val="3366FF">
              <a:alpha val="14999"/>
            </a:srgbClr>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2000" b="1"/>
              <a:t>Elektronenleitung</a:t>
            </a:r>
          </a:p>
        </p:txBody>
      </p:sp>
      <p:sp>
        <p:nvSpPr>
          <p:cNvPr id="17507" name="AutoShape 99">
            <a:hlinkClick r:id="rId2" action="ppaction://hlinkpres?slideindex=13&amp;slidetitle=Reine Halbleiter und die Halbleiterdiode" highlightClick="1"/>
          </p:cNvPr>
          <p:cNvSpPr>
            <a:spLocks noChangeArrowheads="1"/>
          </p:cNvSpPr>
          <p:nvPr/>
        </p:nvSpPr>
        <p:spPr bwMode="auto">
          <a:xfrm>
            <a:off x="8532813" y="5589588"/>
            <a:ext cx="393700" cy="468312"/>
          </a:xfrm>
          <a:prstGeom prst="actionButtonReturn">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7513" name="Line 105"/>
          <p:cNvSpPr>
            <a:spLocks noChangeShapeType="1"/>
          </p:cNvSpPr>
          <p:nvPr/>
        </p:nvSpPr>
        <p:spPr bwMode="auto">
          <a:xfrm>
            <a:off x="4859338" y="3284538"/>
            <a:ext cx="1081087" cy="720725"/>
          </a:xfrm>
          <a:prstGeom prst="line">
            <a:avLst/>
          </a:prstGeom>
          <a:noFill/>
          <a:ln w="57150">
            <a:solidFill>
              <a:srgbClr val="3366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17514" name="Text Box 106"/>
          <p:cNvSpPr txBox="1">
            <a:spLocks noChangeArrowheads="1"/>
          </p:cNvSpPr>
          <p:nvPr/>
        </p:nvSpPr>
        <p:spPr bwMode="auto">
          <a:xfrm>
            <a:off x="1187450" y="5013325"/>
            <a:ext cx="2159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000"/>
              <a:t>n-dotierte Schicht</a:t>
            </a:r>
          </a:p>
        </p:txBody>
      </p:sp>
      <p:sp>
        <p:nvSpPr>
          <p:cNvPr id="17515" name="Text Box 107"/>
          <p:cNvSpPr txBox="1">
            <a:spLocks noChangeArrowheads="1"/>
          </p:cNvSpPr>
          <p:nvPr/>
        </p:nvSpPr>
        <p:spPr bwMode="auto">
          <a:xfrm>
            <a:off x="5435600" y="5013325"/>
            <a:ext cx="2159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000"/>
              <a:t>p-dotierte Schicht</a:t>
            </a:r>
          </a:p>
        </p:txBody>
      </p:sp>
      <p:sp>
        <p:nvSpPr>
          <p:cNvPr id="91" name="Textfeld 90"/>
          <p:cNvSpPr txBox="1"/>
          <p:nvPr/>
        </p:nvSpPr>
        <p:spPr>
          <a:xfrm>
            <a:off x="7236296" y="6381328"/>
            <a:ext cx="1440160" cy="369332"/>
          </a:xfrm>
          <a:prstGeom prst="rect">
            <a:avLst/>
          </a:prstGeom>
          <a:noFill/>
        </p:spPr>
        <p:txBody>
          <a:bodyPr wrap="square" rtlCol="0">
            <a:spAutoFit/>
          </a:bodyPr>
          <a:lstStyle/>
          <a:p>
            <a:r>
              <a:rPr lang="de-DE" dirty="0" smtClean="0"/>
              <a:t>M. Renner</a:t>
            </a:r>
            <a:endParaRPr lang="de-DE"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749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496"/>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xit" presetSubtype="0" fill="hold" grpId="0" nodeType="clickEffect">
                                  <p:stCondLst>
                                    <p:cond delay="0"/>
                                  </p:stCondLst>
                                  <p:childTnLst>
                                    <p:set>
                                      <p:cBhvr>
                                        <p:cTn id="12" dur="1" fill="hold">
                                          <p:stCondLst>
                                            <p:cond delay="0"/>
                                          </p:stCondLst>
                                        </p:cTn>
                                        <p:tgtEl>
                                          <p:spTgt spid="17479"/>
                                        </p:tgtEl>
                                        <p:attrNameLst>
                                          <p:attrName>style.visibility</p:attrName>
                                        </p:attrNameLst>
                                      </p:cBhvr>
                                      <p:to>
                                        <p:strVal val="hidden"/>
                                      </p:to>
                                    </p:set>
                                  </p:childTnLst>
                                </p:cTn>
                              </p:par>
                              <p:par>
                                <p:cTn id="13" presetID="1" presetClass="exit" presetSubtype="0" fill="hold" grpId="0" nodeType="withEffect">
                                  <p:stCondLst>
                                    <p:cond delay="0"/>
                                  </p:stCondLst>
                                  <p:childTnLst>
                                    <p:set>
                                      <p:cBhvr>
                                        <p:cTn id="14" dur="1" fill="hold">
                                          <p:stCondLst>
                                            <p:cond delay="0"/>
                                          </p:stCondLst>
                                        </p:cTn>
                                        <p:tgtEl>
                                          <p:spTgt spid="17484"/>
                                        </p:tgtEl>
                                        <p:attrNameLst>
                                          <p:attrName>style.visibility</p:attrName>
                                        </p:attrNameLst>
                                      </p:cBhvr>
                                      <p:to>
                                        <p:strVal val="hidden"/>
                                      </p:to>
                                    </p:set>
                                  </p:childTnLst>
                                </p:cTn>
                              </p:par>
                              <p:par>
                                <p:cTn id="15" presetID="1" presetClass="entr" presetSubtype="0" fill="hold" grpId="0" nodeType="withEffect">
                                  <p:stCondLst>
                                    <p:cond delay="0"/>
                                  </p:stCondLst>
                                  <p:childTnLst>
                                    <p:set>
                                      <p:cBhvr>
                                        <p:cTn id="16" dur="1" fill="hold">
                                          <p:stCondLst>
                                            <p:cond delay="0"/>
                                          </p:stCondLst>
                                        </p:cTn>
                                        <p:tgtEl>
                                          <p:spTgt spid="1748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7489"/>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xit" presetSubtype="0" fill="hold" grpId="0" nodeType="clickEffect">
                                  <p:stCondLst>
                                    <p:cond delay="0"/>
                                  </p:stCondLst>
                                  <p:childTnLst>
                                    <p:set>
                                      <p:cBhvr>
                                        <p:cTn id="22" dur="1" fill="hold">
                                          <p:stCondLst>
                                            <p:cond delay="0"/>
                                          </p:stCondLst>
                                        </p:cTn>
                                        <p:tgtEl>
                                          <p:spTgt spid="17483"/>
                                        </p:tgtEl>
                                        <p:attrNameLst>
                                          <p:attrName>style.visibility</p:attrName>
                                        </p:attrNameLst>
                                      </p:cBhvr>
                                      <p:to>
                                        <p:strVal val="hidden"/>
                                      </p:to>
                                    </p:set>
                                  </p:childTnLst>
                                </p:cTn>
                              </p:par>
                              <p:par>
                                <p:cTn id="23" presetID="1" presetClass="exit" presetSubtype="0" fill="hold" grpId="0" nodeType="withEffect">
                                  <p:stCondLst>
                                    <p:cond delay="0"/>
                                  </p:stCondLst>
                                  <p:childTnLst>
                                    <p:set>
                                      <p:cBhvr>
                                        <p:cTn id="24" dur="1" fill="hold">
                                          <p:stCondLst>
                                            <p:cond delay="0"/>
                                          </p:stCondLst>
                                        </p:cTn>
                                        <p:tgtEl>
                                          <p:spTgt spid="17485"/>
                                        </p:tgtEl>
                                        <p:attrNameLst>
                                          <p:attrName>style.visibility</p:attrName>
                                        </p:attrNameLst>
                                      </p:cBhvr>
                                      <p:to>
                                        <p:strVal val="hidden"/>
                                      </p:to>
                                    </p:set>
                                  </p:childTnLst>
                                </p:cTn>
                              </p:par>
                              <p:par>
                                <p:cTn id="25" presetID="1" presetClass="entr" presetSubtype="0" fill="hold" grpId="0" nodeType="withEffect">
                                  <p:stCondLst>
                                    <p:cond delay="0"/>
                                  </p:stCondLst>
                                  <p:childTnLst>
                                    <p:set>
                                      <p:cBhvr>
                                        <p:cTn id="26" dur="1" fill="hold">
                                          <p:stCondLst>
                                            <p:cond delay="0"/>
                                          </p:stCondLst>
                                        </p:cTn>
                                        <p:tgtEl>
                                          <p:spTgt spid="1749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7491"/>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xit" presetSubtype="0" fill="hold" grpId="0" nodeType="clickEffect">
                                  <p:stCondLst>
                                    <p:cond delay="0"/>
                                  </p:stCondLst>
                                  <p:childTnLst>
                                    <p:set>
                                      <p:cBhvr>
                                        <p:cTn id="32" dur="1" fill="hold">
                                          <p:stCondLst>
                                            <p:cond delay="0"/>
                                          </p:stCondLst>
                                        </p:cTn>
                                        <p:tgtEl>
                                          <p:spTgt spid="17481"/>
                                        </p:tgtEl>
                                        <p:attrNameLst>
                                          <p:attrName>style.visibility</p:attrName>
                                        </p:attrNameLst>
                                      </p:cBhvr>
                                      <p:to>
                                        <p:strVal val="hidden"/>
                                      </p:to>
                                    </p:set>
                                  </p:childTnLst>
                                </p:cTn>
                              </p:par>
                              <p:par>
                                <p:cTn id="33" presetID="1" presetClass="exit" presetSubtype="0" fill="hold" grpId="0" nodeType="withEffect">
                                  <p:stCondLst>
                                    <p:cond delay="0"/>
                                  </p:stCondLst>
                                  <p:childTnLst>
                                    <p:set>
                                      <p:cBhvr>
                                        <p:cTn id="34" dur="1" fill="hold">
                                          <p:stCondLst>
                                            <p:cond delay="0"/>
                                          </p:stCondLst>
                                        </p:cTn>
                                        <p:tgtEl>
                                          <p:spTgt spid="17486"/>
                                        </p:tgtEl>
                                        <p:attrNameLst>
                                          <p:attrName>style.visibility</p:attrName>
                                        </p:attrNameLst>
                                      </p:cBhvr>
                                      <p:to>
                                        <p:strVal val="hidden"/>
                                      </p:to>
                                    </p:set>
                                  </p:childTnLst>
                                </p:cTn>
                              </p:par>
                              <p:par>
                                <p:cTn id="35" presetID="1" presetClass="entr" presetSubtype="0" fill="hold" grpId="0" nodeType="withEffect">
                                  <p:stCondLst>
                                    <p:cond delay="0"/>
                                  </p:stCondLst>
                                  <p:childTnLst>
                                    <p:set>
                                      <p:cBhvr>
                                        <p:cTn id="36" dur="1" fill="hold">
                                          <p:stCondLst>
                                            <p:cond delay="0"/>
                                          </p:stCondLst>
                                        </p:cTn>
                                        <p:tgtEl>
                                          <p:spTgt spid="1749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7493"/>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xit" presetSubtype="0" fill="hold" grpId="0" nodeType="clickEffect">
                                  <p:stCondLst>
                                    <p:cond delay="0"/>
                                  </p:stCondLst>
                                  <p:childTnLst>
                                    <p:set>
                                      <p:cBhvr>
                                        <p:cTn id="42" dur="1" fill="hold">
                                          <p:stCondLst>
                                            <p:cond delay="0"/>
                                          </p:stCondLst>
                                        </p:cTn>
                                        <p:tgtEl>
                                          <p:spTgt spid="17467"/>
                                        </p:tgtEl>
                                        <p:attrNameLst>
                                          <p:attrName>style.visibility</p:attrName>
                                        </p:attrNameLst>
                                      </p:cBhvr>
                                      <p:to>
                                        <p:strVal val="hidden"/>
                                      </p:to>
                                    </p:set>
                                  </p:childTnLst>
                                </p:cTn>
                              </p:par>
                              <p:par>
                                <p:cTn id="43" presetID="1" presetClass="exit" presetSubtype="0" fill="hold" grpId="0" nodeType="withEffect">
                                  <p:stCondLst>
                                    <p:cond delay="0"/>
                                  </p:stCondLst>
                                  <p:childTnLst>
                                    <p:set>
                                      <p:cBhvr>
                                        <p:cTn id="44" dur="1" fill="hold">
                                          <p:stCondLst>
                                            <p:cond delay="0"/>
                                          </p:stCondLst>
                                        </p:cTn>
                                        <p:tgtEl>
                                          <p:spTgt spid="17487"/>
                                        </p:tgtEl>
                                        <p:attrNameLst>
                                          <p:attrName>style.visibility</p:attrName>
                                        </p:attrNameLst>
                                      </p:cBhvr>
                                      <p:to>
                                        <p:strVal val="hidden"/>
                                      </p:to>
                                    </p:set>
                                  </p:childTnLst>
                                </p:cTn>
                              </p:par>
                              <p:par>
                                <p:cTn id="45" presetID="1" presetClass="entr" presetSubtype="0" fill="hold" grpId="0" nodeType="withEffect">
                                  <p:stCondLst>
                                    <p:cond delay="0"/>
                                  </p:stCondLst>
                                  <p:childTnLst>
                                    <p:set>
                                      <p:cBhvr>
                                        <p:cTn id="46" dur="1" fill="hold">
                                          <p:stCondLst>
                                            <p:cond delay="0"/>
                                          </p:stCondLst>
                                        </p:cTn>
                                        <p:tgtEl>
                                          <p:spTgt spid="17494"/>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7495"/>
                                        </p:tgtEl>
                                        <p:attrNameLst>
                                          <p:attrName>style.visibility</p:attrName>
                                        </p:attrNameLst>
                                      </p:cBhvr>
                                      <p:to>
                                        <p:strVal val="visible"/>
                                      </p:to>
                                    </p:set>
                                  </p:childTnLst>
                                </p:cTn>
                              </p:par>
                            </p:childTnLst>
                          </p:cTn>
                        </p:par>
                      </p:childTnLst>
                    </p:cTn>
                  </p:par>
                  <p:par>
                    <p:cTn id="49" fill="hold" nodeType="clickPar">
                      <p:stCondLst>
                        <p:cond delay="indefinite"/>
                      </p:stCondLst>
                      <p:childTnLst>
                        <p:par>
                          <p:cTn id="50" fill="hold" nodeType="withGroup">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17506"/>
                                        </p:tgtEl>
                                        <p:attrNameLst>
                                          <p:attrName>style.visibility</p:attrName>
                                        </p:attrNameLst>
                                      </p:cBhvr>
                                      <p:to>
                                        <p:strVal val="visible"/>
                                      </p:to>
                                    </p:set>
                                  </p:childTnLst>
                                </p:cTn>
                              </p:par>
                            </p:childTnLst>
                          </p:cTn>
                        </p:par>
                      </p:childTnLst>
                    </p:cTn>
                  </p:par>
                  <p:par>
                    <p:cTn id="53" fill="hold" nodeType="clickPar">
                      <p:stCondLst>
                        <p:cond delay="indefinite"/>
                      </p:stCondLst>
                      <p:childTnLst>
                        <p:par>
                          <p:cTn id="54" fill="hold" nodeType="withGroup">
                            <p:stCondLst>
                              <p:cond delay="0"/>
                            </p:stCondLst>
                            <p:childTnLst>
                              <p:par>
                                <p:cTn id="55" presetID="1" presetClass="exit" presetSubtype="0" fill="hold" grpId="1" nodeType="clickEffect">
                                  <p:stCondLst>
                                    <p:cond delay="0"/>
                                  </p:stCondLst>
                                  <p:childTnLst>
                                    <p:set>
                                      <p:cBhvr>
                                        <p:cTn id="56" dur="1" fill="hold">
                                          <p:stCondLst>
                                            <p:cond delay="0"/>
                                          </p:stCondLst>
                                        </p:cTn>
                                        <p:tgtEl>
                                          <p:spTgt spid="17490"/>
                                        </p:tgtEl>
                                        <p:attrNameLst>
                                          <p:attrName>style.visibility</p:attrName>
                                        </p:attrNameLst>
                                      </p:cBhvr>
                                      <p:to>
                                        <p:strVal val="hidden"/>
                                      </p:to>
                                    </p:set>
                                  </p:childTnLst>
                                </p:cTn>
                              </p:par>
                              <p:par>
                                <p:cTn id="57" presetID="1" presetClass="exit" presetSubtype="0" fill="hold" grpId="1" nodeType="withEffect">
                                  <p:stCondLst>
                                    <p:cond delay="0"/>
                                  </p:stCondLst>
                                  <p:childTnLst>
                                    <p:set>
                                      <p:cBhvr>
                                        <p:cTn id="58" dur="1" fill="hold">
                                          <p:stCondLst>
                                            <p:cond delay="0"/>
                                          </p:stCondLst>
                                        </p:cTn>
                                        <p:tgtEl>
                                          <p:spTgt spid="17491"/>
                                        </p:tgtEl>
                                        <p:attrNameLst>
                                          <p:attrName>style.visibility</p:attrName>
                                        </p:attrNameLst>
                                      </p:cBhvr>
                                      <p:to>
                                        <p:strVal val="hidden"/>
                                      </p:to>
                                    </p:set>
                                  </p:childTnLst>
                                </p:cTn>
                              </p:par>
                            </p:childTnLst>
                          </p:cTn>
                        </p:par>
                        <p:par>
                          <p:cTn id="59" fill="hold" nodeType="afterGroup">
                            <p:stCondLst>
                              <p:cond delay="0"/>
                            </p:stCondLst>
                            <p:childTnLst>
                              <p:par>
                                <p:cTn id="60" presetID="1" presetClass="entr" presetSubtype="0" fill="hold" grpId="0" nodeType="afterEffect">
                                  <p:stCondLst>
                                    <p:cond delay="500"/>
                                  </p:stCondLst>
                                  <p:childTnLst>
                                    <p:set>
                                      <p:cBhvr>
                                        <p:cTn id="61" dur="1" fill="hold">
                                          <p:stCondLst>
                                            <p:cond delay="0"/>
                                          </p:stCondLst>
                                        </p:cTn>
                                        <p:tgtEl>
                                          <p:spTgt spid="17513"/>
                                        </p:tgtEl>
                                        <p:attrNameLst>
                                          <p:attrName>style.visibility</p:attrName>
                                        </p:attrNameLst>
                                      </p:cBhvr>
                                      <p:to>
                                        <p:strVal val="visible"/>
                                      </p:to>
                                    </p:set>
                                  </p:childTnLst>
                                </p:cTn>
                              </p:par>
                            </p:childTnLst>
                          </p:cTn>
                        </p:par>
                        <p:par>
                          <p:cTn id="62" fill="hold" nodeType="afterGroup">
                            <p:stCondLst>
                              <p:cond delay="500"/>
                            </p:stCondLst>
                            <p:childTnLst>
                              <p:par>
                                <p:cTn id="63" presetID="9" presetClass="entr" presetSubtype="0" fill="hold" grpId="0" nodeType="afterEffect">
                                  <p:stCondLst>
                                    <p:cond delay="500"/>
                                  </p:stCondLst>
                                  <p:childTnLst>
                                    <p:set>
                                      <p:cBhvr>
                                        <p:cTn id="64" dur="1" fill="hold">
                                          <p:stCondLst>
                                            <p:cond delay="0"/>
                                          </p:stCondLst>
                                        </p:cTn>
                                        <p:tgtEl>
                                          <p:spTgt spid="17499"/>
                                        </p:tgtEl>
                                        <p:attrNameLst>
                                          <p:attrName>style.visibility</p:attrName>
                                        </p:attrNameLst>
                                      </p:cBhvr>
                                      <p:to>
                                        <p:strVal val="visible"/>
                                      </p:to>
                                    </p:set>
                                    <p:animEffect transition="in" filter="dissolve">
                                      <p:cBhvr>
                                        <p:cTn id="65" dur="1000"/>
                                        <p:tgtEl>
                                          <p:spTgt spid="17499"/>
                                        </p:tgtEl>
                                      </p:cBhvr>
                                    </p:animEffect>
                                  </p:childTnLst>
                                </p:cTn>
                              </p:par>
                            </p:childTnLst>
                          </p:cTn>
                        </p:par>
                        <p:par>
                          <p:cTn id="66" fill="hold" nodeType="afterGroup">
                            <p:stCondLst>
                              <p:cond delay="2000"/>
                            </p:stCondLst>
                            <p:childTnLst>
                              <p:par>
                                <p:cTn id="67" presetID="1" presetClass="exit" presetSubtype="0" fill="hold" grpId="1" nodeType="afterEffect">
                                  <p:stCondLst>
                                    <p:cond delay="500"/>
                                  </p:stCondLst>
                                  <p:childTnLst>
                                    <p:set>
                                      <p:cBhvr>
                                        <p:cTn id="68" dur="1" fill="hold">
                                          <p:stCondLst>
                                            <p:cond delay="0"/>
                                          </p:stCondLst>
                                        </p:cTn>
                                        <p:tgtEl>
                                          <p:spTgt spid="17499"/>
                                        </p:tgtEl>
                                        <p:attrNameLst>
                                          <p:attrName>style.visibility</p:attrName>
                                        </p:attrNameLst>
                                      </p:cBhvr>
                                      <p:to>
                                        <p:strVal val="hidden"/>
                                      </p:to>
                                    </p:set>
                                  </p:childTnLst>
                                </p:cTn>
                              </p:par>
                            </p:childTnLst>
                          </p:cTn>
                        </p:par>
                        <p:par>
                          <p:cTn id="69" fill="hold" nodeType="afterGroup">
                            <p:stCondLst>
                              <p:cond delay="2500"/>
                            </p:stCondLst>
                            <p:childTnLst>
                              <p:par>
                                <p:cTn id="70" presetID="9" presetClass="entr" presetSubtype="0" fill="hold" grpId="0" nodeType="afterEffect">
                                  <p:stCondLst>
                                    <p:cond delay="500"/>
                                  </p:stCondLst>
                                  <p:childTnLst>
                                    <p:set>
                                      <p:cBhvr>
                                        <p:cTn id="71" dur="1" fill="hold">
                                          <p:stCondLst>
                                            <p:cond delay="0"/>
                                          </p:stCondLst>
                                        </p:cTn>
                                        <p:tgtEl>
                                          <p:spTgt spid="17500"/>
                                        </p:tgtEl>
                                        <p:attrNameLst>
                                          <p:attrName>style.visibility</p:attrName>
                                        </p:attrNameLst>
                                      </p:cBhvr>
                                      <p:to>
                                        <p:strVal val="visible"/>
                                      </p:to>
                                    </p:set>
                                    <p:animEffect transition="in" filter="dissolve">
                                      <p:cBhvr>
                                        <p:cTn id="72" dur="1000"/>
                                        <p:tgtEl>
                                          <p:spTgt spid="17500"/>
                                        </p:tgtEl>
                                      </p:cBhvr>
                                    </p:animEffect>
                                  </p:childTnLst>
                                </p:cTn>
                              </p:par>
                            </p:childTnLst>
                          </p:cTn>
                        </p:par>
                        <p:par>
                          <p:cTn id="73" fill="hold" nodeType="afterGroup">
                            <p:stCondLst>
                              <p:cond delay="4000"/>
                            </p:stCondLst>
                            <p:childTnLst>
                              <p:par>
                                <p:cTn id="74" presetID="1" presetClass="exit" presetSubtype="0" fill="hold" grpId="1" nodeType="afterEffect">
                                  <p:stCondLst>
                                    <p:cond delay="500"/>
                                  </p:stCondLst>
                                  <p:childTnLst>
                                    <p:set>
                                      <p:cBhvr>
                                        <p:cTn id="75" dur="1" fill="hold">
                                          <p:stCondLst>
                                            <p:cond delay="0"/>
                                          </p:stCondLst>
                                        </p:cTn>
                                        <p:tgtEl>
                                          <p:spTgt spid="17500"/>
                                        </p:tgtEl>
                                        <p:attrNameLst>
                                          <p:attrName>style.visibility</p:attrName>
                                        </p:attrNameLst>
                                      </p:cBhvr>
                                      <p:to>
                                        <p:strVal val="hidden"/>
                                      </p:to>
                                    </p:set>
                                  </p:childTnLst>
                                </p:cTn>
                              </p:par>
                            </p:childTnLst>
                          </p:cTn>
                        </p:par>
                        <p:par>
                          <p:cTn id="76" fill="hold" nodeType="afterGroup">
                            <p:stCondLst>
                              <p:cond delay="4500"/>
                            </p:stCondLst>
                            <p:childTnLst>
                              <p:par>
                                <p:cTn id="77" presetID="9" presetClass="entr" presetSubtype="0" fill="hold" grpId="0" nodeType="afterEffect">
                                  <p:stCondLst>
                                    <p:cond delay="500"/>
                                  </p:stCondLst>
                                  <p:childTnLst>
                                    <p:set>
                                      <p:cBhvr>
                                        <p:cTn id="78" dur="1" fill="hold">
                                          <p:stCondLst>
                                            <p:cond delay="0"/>
                                          </p:stCondLst>
                                        </p:cTn>
                                        <p:tgtEl>
                                          <p:spTgt spid="17501"/>
                                        </p:tgtEl>
                                        <p:attrNameLst>
                                          <p:attrName>style.visibility</p:attrName>
                                        </p:attrNameLst>
                                      </p:cBhvr>
                                      <p:to>
                                        <p:strVal val="visible"/>
                                      </p:to>
                                    </p:set>
                                    <p:animEffect transition="in" filter="dissolve">
                                      <p:cBhvr>
                                        <p:cTn id="79" dur="1000"/>
                                        <p:tgtEl>
                                          <p:spTgt spid="17501"/>
                                        </p:tgtEl>
                                      </p:cBhvr>
                                    </p:animEffect>
                                  </p:childTnLst>
                                </p:cTn>
                              </p:par>
                              <p:par>
                                <p:cTn id="80" presetID="22" presetClass="entr" presetSubtype="8" fill="hold" grpId="0" nodeType="withEffect">
                                  <p:stCondLst>
                                    <p:cond delay="500"/>
                                  </p:stCondLst>
                                  <p:childTnLst>
                                    <p:set>
                                      <p:cBhvr>
                                        <p:cTn id="81" dur="1" fill="hold">
                                          <p:stCondLst>
                                            <p:cond delay="0"/>
                                          </p:stCondLst>
                                        </p:cTn>
                                        <p:tgtEl>
                                          <p:spTgt spid="17504"/>
                                        </p:tgtEl>
                                        <p:attrNameLst>
                                          <p:attrName>style.visibility</p:attrName>
                                        </p:attrNameLst>
                                      </p:cBhvr>
                                      <p:to>
                                        <p:strVal val="visible"/>
                                      </p:to>
                                    </p:set>
                                    <p:animEffect transition="in" filter="wipe(left)">
                                      <p:cBhvr>
                                        <p:cTn id="82" dur="1000"/>
                                        <p:tgtEl>
                                          <p:spTgt spid="17504"/>
                                        </p:tgtEl>
                                      </p:cBhvr>
                                    </p:animEffect>
                                  </p:childTnLst>
                                </p:cTn>
                              </p:par>
                            </p:childTnLst>
                          </p:cTn>
                        </p:par>
                      </p:childTnLst>
                    </p:cTn>
                  </p:par>
                  <p:par>
                    <p:cTn id="83" fill="hold" nodeType="clickPar">
                      <p:stCondLst>
                        <p:cond delay="indefinite"/>
                      </p:stCondLst>
                      <p:childTnLst>
                        <p:par>
                          <p:cTn id="84" fill="hold" nodeType="withGroup">
                            <p:stCondLst>
                              <p:cond delay="0"/>
                            </p:stCondLst>
                            <p:childTnLst>
                              <p:par>
                                <p:cTn id="85" presetID="1" presetClass="exit" presetSubtype="0" fill="hold" grpId="1" nodeType="clickEffect">
                                  <p:stCondLst>
                                    <p:cond delay="0"/>
                                  </p:stCondLst>
                                  <p:childTnLst>
                                    <p:set>
                                      <p:cBhvr>
                                        <p:cTn id="86" dur="1" fill="hold">
                                          <p:stCondLst>
                                            <p:cond delay="0"/>
                                          </p:stCondLst>
                                        </p:cTn>
                                        <p:tgtEl>
                                          <p:spTgt spid="17496"/>
                                        </p:tgtEl>
                                        <p:attrNameLst>
                                          <p:attrName>style.visibility</p:attrName>
                                        </p:attrNameLst>
                                      </p:cBhvr>
                                      <p:to>
                                        <p:strVal val="hidden"/>
                                      </p:to>
                                    </p:set>
                                  </p:childTnLst>
                                </p:cTn>
                              </p:par>
                            </p:childTnLst>
                          </p:cTn>
                        </p:par>
                        <p:par>
                          <p:cTn id="87" fill="hold" nodeType="afterGroup">
                            <p:stCondLst>
                              <p:cond delay="0"/>
                            </p:stCondLst>
                            <p:childTnLst>
                              <p:par>
                                <p:cTn id="88" presetID="9" presetClass="entr" presetSubtype="0" fill="hold" grpId="0" nodeType="afterEffect">
                                  <p:stCondLst>
                                    <p:cond delay="0"/>
                                  </p:stCondLst>
                                  <p:childTnLst>
                                    <p:set>
                                      <p:cBhvr>
                                        <p:cTn id="89" dur="1" fill="hold">
                                          <p:stCondLst>
                                            <p:cond delay="0"/>
                                          </p:stCondLst>
                                        </p:cTn>
                                        <p:tgtEl>
                                          <p:spTgt spid="17497"/>
                                        </p:tgtEl>
                                        <p:attrNameLst>
                                          <p:attrName>style.visibility</p:attrName>
                                        </p:attrNameLst>
                                      </p:cBhvr>
                                      <p:to>
                                        <p:strVal val="visible"/>
                                      </p:to>
                                    </p:set>
                                    <p:animEffect transition="in" filter="dissolve">
                                      <p:cBhvr>
                                        <p:cTn id="90" dur="2000"/>
                                        <p:tgtEl>
                                          <p:spTgt spid="17497"/>
                                        </p:tgtEl>
                                      </p:cBhvr>
                                    </p:animEffect>
                                  </p:childTnLst>
                                </p:cTn>
                              </p:par>
                            </p:childTnLst>
                          </p:cTn>
                        </p:par>
                        <p:par>
                          <p:cTn id="91" fill="hold" nodeType="afterGroup">
                            <p:stCondLst>
                              <p:cond delay="2000"/>
                            </p:stCondLst>
                            <p:childTnLst>
                              <p:par>
                                <p:cTn id="92" presetID="22" presetClass="entr" presetSubtype="8" fill="hold" grpId="0" nodeType="afterEffect">
                                  <p:stCondLst>
                                    <p:cond delay="0"/>
                                  </p:stCondLst>
                                  <p:childTnLst>
                                    <p:set>
                                      <p:cBhvr>
                                        <p:cTn id="93" dur="1" fill="hold">
                                          <p:stCondLst>
                                            <p:cond delay="0"/>
                                          </p:stCondLst>
                                        </p:cTn>
                                        <p:tgtEl>
                                          <p:spTgt spid="17502"/>
                                        </p:tgtEl>
                                        <p:attrNameLst>
                                          <p:attrName>style.visibility</p:attrName>
                                        </p:attrNameLst>
                                      </p:cBhvr>
                                      <p:to>
                                        <p:strVal val="visible"/>
                                      </p:to>
                                    </p:set>
                                    <p:animEffect transition="in" filter="wipe(left)">
                                      <p:cBhvr>
                                        <p:cTn id="94" dur="1000"/>
                                        <p:tgtEl>
                                          <p:spTgt spid="17502"/>
                                        </p:tgtEl>
                                      </p:cBhvr>
                                    </p:animEffect>
                                  </p:childTnLst>
                                </p:cTn>
                              </p:par>
                            </p:childTnLst>
                          </p:cTn>
                        </p:par>
                      </p:childTnLst>
                    </p:cTn>
                  </p:par>
                  <p:par>
                    <p:cTn id="95" fill="hold" nodeType="clickPar">
                      <p:stCondLst>
                        <p:cond delay="indefinite"/>
                      </p:stCondLst>
                      <p:childTnLst>
                        <p:par>
                          <p:cTn id="96" fill="hold" nodeType="withGroup">
                            <p:stCondLst>
                              <p:cond delay="0"/>
                            </p:stCondLst>
                            <p:childTnLst>
                              <p:par>
                                <p:cTn id="97" presetID="1" presetClass="entr" presetSubtype="0" fill="hold" grpId="0" nodeType="clickEffect">
                                  <p:stCondLst>
                                    <p:cond delay="0"/>
                                  </p:stCondLst>
                                  <p:childTnLst>
                                    <p:set>
                                      <p:cBhvr>
                                        <p:cTn id="98" dur="1" fill="hold">
                                          <p:stCondLst>
                                            <p:cond delay="0"/>
                                          </p:stCondLst>
                                        </p:cTn>
                                        <p:tgtEl>
                                          <p:spTgt spid="1750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67" grpId="0" animBg="1"/>
      <p:bldP spid="17479" grpId="0" animBg="1"/>
      <p:bldP spid="17481" grpId="0" animBg="1"/>
      <p:bldP spid="17483" grpId="0" animBg="1"/>
      <p:bldP spid="17484" grpId="0" animBg="1"/>
      <p:bldP spid="17485" grpId="0" animBg="1"/>
      <p:bldP spid="17486" grpId="0" animBg="1"/>
      <p:bldP spid="17487" grpId="0" animBg="1"/>
      <p:bldP spid="17488" grpId="0" animBg="1"/>
      <p:bldP spid="17489" grpId="0" animBg="1"/>
      <p:bldP spid="17490" grpId="0" animBg="1"/>
      <p:bldP spid="17490" grpId="1" animBg="1"/>
      <p:bldP spid="17491" grpId="0" animBg="1"/>
      <p:bldP spid="17491" grpId="1" animBg="1"/>
      <p:bldP spid="17492" grpId="0" animBg="1"/>
      <p:bldP spid="17493" grpId="0" animBg="1"/>
      <p:bldP spid="17494" grpId="0" animBg="1"/>
      <p:bldP spid="17495" grpId="0" animBg="1"/>
      <p:bldP spid="17496" grpId="0" animBg="1"/>
      <p:bldP spid="17496" grpId="1" animBg="1"/>
      <p:bldP spid="17497" grpId="0" animBg="1"/>
      <p:bldP spid="17498" grpId="0" animBg="1"/>
      <p:bldP spid="17499" grpId="0" animBg="1"/>
      <p:bldP spid="17499" grpId="1" animBg="1"/>
      <p:bldP spid="17500" grpId="0" animBg="1"/>
      <p:bldP spid="17500" grpId="1" animBg="1"/>
      <p:bldP spid="17501" grpId="0" animBg="1"/>
      <p:bldP spid="17502" grpId="0" animBg="1"/>
      <p:bldP spid="17504" grpId="0" animBg="1"/>
      <p:bldP spid="17505" grpId="0" animBg="1"/>
      <p:bldP spid="17506" grpId="0" animBg="1"/>
      <p:bldP spid="1751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de-DE"/>
              <a:t>Die Solarzelle</a:t>
            </a:r>
          </a:p>
        </p:txBody>
      </p:sp>
      <p:sp>
        <p:nvSpPr>
          <p:cNvPr id="20484" name="Rectangle 4"/>
          <p:cNvSpPr>
            <a:spLocks noChangeArrowheads="1"/>
          </p:cNvSpPr>
          <p:nvPr/>
        </p:nvSpPr>
        <p:spPr bwMode="auto">
          <a:xfrm>
            <a:off x="2124075" y="3068638"/>
            <a:ext cx="6048375" cy="2592387"/>
          </a:xfrm>
          <a:prstGeom prst="rect">
            <a:avLst/>
          </a:prstGeom>
          <a:solidFill>
            <a:srgbClr val="FF3300">
              <a:alpha val="20000"/>
            </a:srgbClr>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20485" name="Rectangle 5"/>
          <p:cNvSpPr>
            <a:spLocks noChangeArrowheads="1"/>
          </p:cNvSpPr>
          <p:nvPr/>
        </p:nvSpPr>
        <p:spPr bwMode="auto">
          <a:xfrm>
            <a:off x="2124075" y="1916113"/>
            <a:ext cx="6048375" cy="1152525"/>
          </a:xfrm>
          <a:prstGeom prst="rect">
            <a:avLst/>
          </a:prstGeom>
          <a:solidFill>
            <a:srgbClr val="3366FF">
              <a:alpha val="20000"/>
            </a:srgbClr>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20486" name="Rectangle 6"/>
          <p:cNvSpPr>
            <a:spLocks noChangeArrowheads="1"/>
          </p:cNvSpPr>
          <p:nvPr/>
        </p:nvSpPr>
        <p:spPr bwMode="auto">
          <a:xfrm>
            <a:off x="2124075" y="1700213"/>
            <a:ext cx="1223963" cy="215900"/>
          </a:xfrm>
          <a:prstGeom prst="rect">
            <a:avLst/>
          </a:prstGeom>
          <a:solidFill>
            <a:srgbClr val="3366F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20487" name="Rectangle 7"/>
          <p:cNvSpPr>
            <a:spLocks noChangeArrowheads="1"/>
          </p:cNvSpPr>
          <p:nvPr/>
        </p:nvSpPr>
        <p:spPr bwMode="auto">
          <a:xfrm>
            <a:off x="6948488" y="1700213"/>
            <a:ext cx="1223962" cy="215900"/>
          </a:xfrm>
          <a:prstGeom prst="rect">
            <a:avLst/>
          </a:prstGeom>
          <a:solidFill>
            <a:srgbClr val="3366F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20488" name="Rectangle 8"/>
          <p:cNvSpPr>
            <a:spLocks noChangeArrowheads="1"/>
          </p:cNvSpPr>
          <p:nvPr/>
        </p:nvSpPr>
        <p:spPr bwMode="auto">
          <a:xfrm>
            <a:off x="3348038" y="1700213"/>
            <a:ext cx="3600450" cy="2159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20489" name="Oval 9"/>
          <p:cNvSpPr>
            <a:spLocks noChangeArrowheads="1"/>
          </p:cNvSpPr>
          <p:nvPr/>
        </p:nvSpPr>
        <p:spPr bwMode="auto">
          <a:xfrm>
            <a:off x="3348038" y="4435475"/>
            <a:ext cx="146050" cy="14605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20490" name="Oval 10"/>
          <p:cNvSpPr>
            <a:spLocks noChangeArrowheads="1"/>
          </p:cNvSpPr>
          <p:nvPr/>
        </p:nvSpPr>
        <p:spPr bwMode="auto">
          <a:xfrm>
            <a:off x="5437188" y="4005263"/>
            <a:ext cx="146050" cy="14605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20491" name="Oval 11"/>
          <p:cNvSpPr>
            <a:spLocks noChangeArrowheads="1"/>
          </p:cNvSpPr>
          <p:nvPr/>
        </p:nvSpPr>
        <p:spPr bwMode="auto">
          <a:xfrm>
            <a:off x="4068763" y="4005263"/>
            <a:ext cx="146050" cy="14605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20492" name="Oval 12"/>
          <p:cNvSpPr>
            <a:spLocks noChangeArrowheads="1"/>
          </p:cNvSpPr>
          <p:nvPr/>
        </p:nvSpPr>
        <p:spPr bwMode="auto">
          <a:xfrm>
            <a:off x="5221288" y="4508500"/>
            <a:ext cx="146050" cy="14605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20493" name="Oval 13"/>
          <p:cNvSpPr>
            <a:spLocks noChangeArrowheads="1"/>
          </p:cNvSpPr>
          <p:nvPr/>
        </p:nvSpPr>
        <p:spPr bwMode="auto">
          <a:xfrm>
            <a:off x="5940425" y="4581525"/>
            <a:ext cx="146050" cy="14605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20494" name="Oval 14"/>
          <p:cNvSpPr>
            <a:spLocks noChangeArrowheads="1"/>
          </p:cNvSpPr>
          <p:nvPr/>
        </p:nvSpPr>
        <p:spPr bwMode="auto">
          <a:xfrm>
            <a:off x="6445250" y="4868863"/>
            <a:ext cx="146050" cy="14605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20495" name="Oval 15"/>
          <p:cNvSpPr>
            <a:spLocks noChangeArrowheads="1"/>
          </p:cNvSpPr>
          <p:nvPr/>
        </p:nvSpPr>
        <p:spPr bwMode="auto">
          <a:xfrm>
            <a:off x="6877050" y="3933825"/>
            <a:ext cx="146050" cy="14605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20496" name="Oval 16"/>
          <p:cNvSpPr>
            <a:spLocks noChangeArrowheads="1"/>
          </p:cNvSpPr>
          <p:nvPr/>
        </p:nvSpPr>
        <p:spPr bwMode="auto">
          <a:xfrm>
            <a:off x="3924300" y="5013325"/>
            <a:ext cx="146050" cy="14605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20497" name="Oval 17"/>
          <p:cNvSpPr>
            <a:spLocks noChangeArrowheads="1"/>
          </p:cNvSpPr>
          <p:nvPr/>
        </p:nvSpPr>
        <p:spPr bwMode="auto">
          <a:xfrm>
            <a:off x="2339975" y="3860800"/>
            <a:ext cx="146050" cy="14605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20498" name="Oval 18"/>
          <p:cNvSpPr>
            <a:spLocks noChangeArrowheads="1"/>
          </p:cNvSpPr>
          <p:nvPr/>
        </p:nvSpPr>
        <p:spPr bwMode="auto">
          <a:xfrm>
            <a:off x="3421063" y="3573463"/>
            <a:ext cx="146050" cy="14605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20499" name="Oval 19"/>
          <p:cNvSpPr>
            <a:spLocks noChangeArrowheads="1"/>
          </p:cNvSpPr>
          <p:nvPr/>
        </p:nvSpPr>
        <p:spPr bwMode="auto">
          <a:xfrm>
            <a:off x="4932363" y="3573463"/>
            <a:ext cx="146050" cy="14605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20500" name="Oval 20"/>
          <p:cNvSpPr>
            <a:spLocks noChangeArrowheads="1"/>
          </p:cNvSpPr>
          <p:nvPr/>
        </p:nvSpPr>
        <p:spPr bwMode="auto">
          <a:xfrm>
            <a:off x="7669213" y="3500438"/>
            <a:ext cx="146050" cy="14605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20501" name="Oval 21"/>
          <p:cNvSpPr>
            <a:spLocks noChangeArrowheads="1"/>
          </p:cNvSpPr>
          <p:nvPr/>
        </p:nvSpPr>
        <p:spPr bwMode="auto">
          <a:xfrm>
            <a:off x="7524750" y="4941888"/>
            <a:ext cx="146050" cy="14605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20502" name="Oval 22"/>
          <p:cNvSpPr>
            <a:spLocks noChangeArrowheads="1"/>
          </p:cNvSpPr>
          <p:nvPr/>
        </p:nvSpPr>
        <p:spPr bwMode="auto">
          <a:xfrm>
            <a:off x="6013450" y="3429000"/>
            <a:ext cx="146050" cy="14605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20503" name="Oval 23"/>
          <p:cNvSpPr>
            <a:spLocks noChangeArrowheads="1"/>
          </p:cNvSpPr>
          <p:nvPr/>
        </p:nvSpPr>
        <p:spPr bwMode="auto">
          <a:xfrm>
            <a:off x="3492500" y="2276475"/>
            <a:ext cx="146050" cy="1460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20504" name="Oval 24"/>
          <p:cNvSpPr>
            <a:spLocks noChangeArrowheads="1"/>
          </p:cNvSpPr>
          <p:nvPr/>
        </p:nvSpPr>
        <p:spPr bwMode="auto">
          <a:xfrm>
            <a:off x="2628900" y="2420938"/>
            <a:ext cx="146050" cy="1460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20505" name="Oval 25"/>
          <p:cNvSpPr>
            <a:spLocks noChangeArrowheads="1"/>
          </p:cNvSpPr>
          <p:nvPr/>
        </p:nvSpPr>
        <p:spPr bwMode="auto">
          <a:xfrm>
            <a:off x="3924300" y="2420938"/>
            <a:ext cx="146050" cy="1460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20506" name="Oval 26"/>
          <p:cNvSpPr>
            <a:spLocks noChangeArrowheads="1"/>
          </p:cNvSpPr>
          <p:nvPr/>
        </p:nvSpPr>
        <p:spPr bwMode="auto">
          <a:xfrm>
            <a:off x="5292725" y="2349500"/>
            <a:ext cx="146050" cy="1460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20507" name="Oval 27"/>
          <p:cNvSpPr>
            <a:spLocks noChangeArrowheads="1"/>
          </p:cNvSpPr>
          <p:nvPr/>
        </p:nvSpPr>
        <p:spPr bwMode="auto">
          <a:xfrm>
            <a:off x="4500563" y="2276475"/>
            <a:ext cx="146050" cy="1460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20508" name="Oval 28"/>
          <p:cNvSpPr>
            <a:spLocks noChangeArrowheads="1"/>
          </p:cNvSpPr>
          <p:nvPr/>
        </p:nvSpPr>
        <p:spPr bwMode="auto">
          <a:xfrm>
            <a:off x="5724525" y="2133600"/>
            <a:ext cx="146050" cy="1460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20509" name="Oval 29"/>
          <p:cNvSpPr>
            <a:spLocks noChangeArrowheads="1"/>
          </p:cNvSpPr>
          <p:nvPr/>
        </p:nvSpPr>
        <p:spPr bwMode="auto">
          <a:xfrm>
            <a:off x="6877050" y="2492375"/>
            <a:ext cx="146050" cy="1460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20510" name="Oval 30"/>
          <p:cNvSpPr>
            <a:spLocks noChangeArrowheads="1"/>
          </p:cNvSpPr>
          <p:nvPr/>
        </p:nvSpPr>
        <p:spPr bwMode="auto">
          <a:xfrm>
            <a:off x="7597775" y="2276475"/>
            <a:ext cx="146050" cy="1460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20511" name="Oval 31"/>
          <p:cNvSpPr>
            <a:spLocks noChangeArrowheads="1"/>
          </p:cNvSpPr>
          <p:nvPr/>
        </p:nvSpPr>
        <p:spPr bwMode="auto">
          <a:xfrm>
            <a:off x="6156325" y="2492375"/>
            <a:ext cx="146050" cy="1460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20512" name="Rectangle 32"/>
          <p:cNvSpPr>
            <a:spLocks noChangeArrowheads="1"/>
          </p:cNvSpPr>
          <p:nvPr/>
        </p:nvSpPr>
        <p:spPr bwMode="auto">
          <a:xfrm>
            <a:off x="2124075" y="2781300"/>
            <a:ext cx="6048375" cy="287338"/>
          </a:xfrm>
          <a:prstGeom prst="rect">
            <a:avLst/>
          </a:prstGeom>
          <a:solidFill>
            <a:srgbClr val="FF3300">
              <a:alpha val="60001"/>
            </a:srgbClr>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20513" name="Rectangle 33"/>
          <p:cNvSpPr>
            <a:spLocks noChangeArrowheads="1"/>
          </p:cNvSpPr>
          <p:nvPr/>
        </p:nvSpPr>
        <p:spPr bwMode="auto">
          <a:xfrm>
            <a:off x="2124075" y="3068638"/>
            <a:ext cx="6048375" cy="287337"/>
          </a:xfrm>
          <a:prstGeom prst="rect">
            <a:avLst/>
          </a:prstGeom>
          <a:solidFill>
            <a:srgbClr val="3366FF">
              <a:alpha val="50000"/>
            </a:srgbClr>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20514" name="AutoShape 34"/>
          <p:cNvSpPr>
            <a:spLocks noChangeArrowheads="1"/>
          </p:cNvSpPr>
          <p:nvPr/>
        </p:nvSpPr>
        <p:spPr bwMode="auto">
          <a:xfrm rot="16200000">
            <a:off x="3921125" y="912813"/>
            <a:ext cx="2592388" cy="1865312"/>
          </a:xfrm>
          <a:prstGeom prst="leftArrowCallout">
            <a:avLst>
              <a:gd name="adj1" fmla="val 25000"/>
              <a:gd name="adj2" fmla="val 25000"/>
              <a:gd name="adj3" fmla="val 23163"/>
              <a:gd name="adj4" fmla="val 66667"/>
            </a:avLst>
          </a:prstGeom>
          <a:solidFill>
            <a:srgbClr val="FFFF00">
              <a:alpha val="39999"/>
            </a:srgbClr>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eaVert" wrap="none" anchor="ctr"/>
          <a:lstStyle/>
          <a:p>
            <a:pPr algn="ctr"/>
            <a:r>
              <a:rPr lang="de-DE" sz="2000" b="1"/>
              <a:t>Licht</a:t>
            </a:r>
          </a:p>
        </p:txBody>
      </p:sp>
      <p:sp>
        <p:nvSpPr>
          <p:cNvPr id="20521" name="Oval 41"/>
          <p:cNvSpPr>
            <a:spLocks noChangeArrowheads="1"/>
          </p:cNvSpPr>
          <p:nvPr/>
        </p:nvSpPr>
        <p:spPr bwMode="auto">
          <a:xfrm>
            <a:off x="2916238" y="2852738"/>
            <a:ext cx="146050" cy="1460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20522" name="Line 42"/>
          <p:cNvSpPr>
            <a:spLocks noChangeShapeType="1"/>
          </p:cNvSpPr>
          <p:nvPr/>
        </p:nvSpPr>
        <p:spPr bwMode="auto">
          <a:xfrm flipV="1">
            <a:off x="2989263" y="2635250"/>
            <a:ext cx="1587" cy="2889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20527" name="Oval 47"/>
          <p:cNvSpPr>
            <a:spLocks noChangeArrowheads="1"/>
          </p:cNvSpPr>
          <p:nvPr/>
        </p:nvSpPr>
        <p:spPr bwMode="auto">
          <a:xfrm>
            <a:off x="7021513" y="3141663"/>
            <a:ext cx="146050" cy="14605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20528" name="Line 48"/>
          <p:cNvSpPr>
            <a:spLocks noChangeShapeType="1"/>
          </p:cNvSpPr>
          <p:nvPr/>
        </p:nvSpPr>
        <p:spPr bwMode="auto">
          <a:xfrm>
            <a:off x="7094538" y="3286125"/>
            <a:ext cx="0" cy="2159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20529" name="Oval 49"/>
          <p:cNvSpPr>
            <a:spLocks noChangeArrowheads="1"/>
          </p:cNvSpPr>
          <p:nvPr/>
        </p:nvSpPr>
        <p:spPr bwMode="auto">
          <a:xfrm>
            <a:off x="3276600" y="2852738"/>
            <a:ext cx="146050" cy="14605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20530" name="Line 50"/>
          <p:cNvSpPr>
            <a:spLocks noChangeShapeType="1"/>
          </p:cNvSpPr>
          <p:nvPr/>
        </p:nvSpPr>
        <p:spPr bwMode="auto">
          <a:xfrm>
            <a:off x="3349625" y="2997200"/>
            <a:ext cx="0" cy="2159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20533" name="Oval 53"/>
          <p:cNvSpPr>
            <a:spLocks noChangeArrowheads="1"/>
          </p:cNvSpPr>
          <p:nvPr/>
        </p:nvSpPr>
        <p:spPr bwMode="auto">
          <a:xfrm>
            <a:off x="4645025" y="3141663"/>
            <a:ext cx="146050" cy="14605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20534" name="Line 54"/>
          <p:cNvSpPr>
            <a:spLocks noChangeShapeType="1"/>
          </p:cNvSpPr>
          <p:nvPr/>
        </p:nvSpPr>
        <p:spPr bwMode="auto">
          <a:xfrm>
            <a:off x="4718050" y="3286125"/>
            <a:ext cx="0" cy="2159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20535" name="Oval 55"/>
          <p:cNvSpPr>
            <a:spLocks noChangeArrowheads="1"/>
          </p:cNvSpPr>
          <p:nvPr/>
        </p:nvSpPr>
        <p:spPr bwMode="auto">
          <a:xfrm>
            <a:off x="6013450" y="2924175"/>
            <a:ext cx="146050" cy="14605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20536" name="Line 56"/>
          <p:cNvSpPr>
            <a:spLocks noChangeShapeType="1"/>
          </p:cNvSpPr>
          <p:nvPr/>
        </p:nvSpPr>
        <p:spPr bwMode="auto">
          <a:xfrm>
            <a:off x="6086475" y="3068638"/>
            <a:ext cx="0" cy="2159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20539" name="Rectangle 59"/>
          <p:cNvSpPr>
            <a:spLocks noChangeArrowheads="1"/>
          </p:cNvSpPr>
          <p:nvPr/>
        </p:nvSpPr>
        <p:spPr bwMode="auto">
          <a:xfrm>
            <a:off x="2124075" y="5661025"/>
            <a:ext cx="6048375" cy="215900"/>
          </a:xfrm>
          <a:prstGeom prst="rect">
            <a:avLst/>
          </a:prstGeom>
          <a:solidFill>
            <a:srgbClr val="FF33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20540" name="Rectangle 60"/>
          <p:cNvSpPr>
            <a:spLocks noChangeArrowheads="1"/>
          </p:cNvSpPr>
          <p:nvPr/>
        </p:nvSpPr>
        <p:spPr bwMode="auto">
          <a:xfrm>
            <a:off x="2124075" y="1700213"/>
            <a:ext cx="1223963" cy="2159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3366FF"/>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20541" name="Rectangle 61"/>
          <p:cNvSpPr>
            <a:spLocks noChangeArrowheads="1"/>
          </p:cNvSpPr>
          <p:nvPr/>
        </p:nvSpPr>
        <p:spPr bwMode="auto">
          <a:xfrm>
            <a:off x="6948488" y="1700213"/>
            <a:ext cx="1223962" cy="2159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3366FF"/>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cxnSp>
        <p:nvCxnSpPr>
          <p:cNvPr id="20542" name="AutoShape 62"/>
          <p:cNvCxnSpPr>
            <a:cxnSpLocks noChangeShapeType="1"/>
            <a:stCxn id="20541" idx="0"/>
          </p:cNvCxnSpPr>
          <p:nvPr/>
        </p:nvCxnSpPr>
        <p:spPr bwMode="auto">
          <a:xfrm rot="5400000" flipV="1">
            <a:off x="7686676" y="1574800"/>
            <a:ext cx="792162" cy="1042987"/>
          </a:xfrm>
          <a:prstGeom prst="bentConnector4">
            <a:avLst>
              <a:gd name="adj1" fmla="val -28856"/>
              <a:gd name="adj2" fmla="val 79148"/>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20543" name="Oval 63"/>
          <p:cNvSpPr>
            <a:spLocks noChangeArrowheads="1"/>
          </p:cNvSpPr>
          <p:nvPr/>
        </p:nvSpPr>
        <p:spPr bwMode="auto">
          <a:xfrm>
            <a:off x="8604250" y="2349500"/>
            <a:ext cx="288925" cy="288925"/>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2400"/>
              <a:t>-</a:t>
            </a:r>
          </a:p>
        </p:txBody>
      </p:sp>
      <p:cxnSp>
        <p:nvCxnSpPr>
          <p:cNvPr id="20544" name="AutoShape 64"/>
          <p:cNvCxnSpPr>
            <a:cxnSpLocks noChangeShapeType="1"/>
          </p:cNvCxnSpPr>
          <p:nvPr/>
        </p:nvCxnSpPr>
        <p:spPr bwMode="auto">
          <a:xfrm rot="5400000" flipH="1" flipV="1">
            <a:off x="5831681" y="3104357"/>
            <a:ext cx="2160587" cy="3384550"/>
          </a:xfrm>
          <a:prstGeom prst="bentConnector4">
            <a:avLst>
              <a:gd name="adj1" fmla="val -10579"/>
              <a:gd name="adj2" fmla="val 94699"/>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20545" name="Oval 65"/>
          <p:cNvSpPr>
            <a:spLocks noChangeArrowheads="1"/>
          </p:cNvSpPr>
          <p:nvPr/>
        </p:nvSpPr>
        <p:spPr bwMode="auto">
          <a:xfrm>
            <a:off x="8604250" y="3573463"/>
            <a:ext cx="288925" cy="288925"/>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2400"/>
              <a:t>+</a:t>
            </a:r>
          </a:p>
        </p:txBody>
      </p:sp>
      <p:sp>
        <p:nvSpPr>
          <p:cNvPr id="20548" name="Oval 68"/>
          <p:cNvSpPr>
            <a:spLocks noChangeArrowheads="1"/>
          </p:cNvSpPr>
          <p:nvPr/>
        </p:nvSpPr>
        <p:spPr bwMode="auto">
          <a:xfrm>
            <a:off x="6229350" y="2852738"/>
            <a:ext cx="146050" cy="1460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20549" name="Line 69"/>
          <p:cNvSpPr>
            <a:spLocks noChangeShapeType="1"/>
          </p:cNvSpPr>
          <p:nvPr/>
        </p:nvSpPr>
        <p:spPr bwMode="auto">
          <a:xfrm flipV="1">
            <a:off x="6300788" y="2635250"/>
            <a:ext cx="3175" cy="2889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20550" name="Oval 70"/>
          <p:cNvSpPr>
            <a:spLocks noChangeArrowheads="1"/>
          </p:cNvSpPr>
          <p:nvPr/>
        </p:nvSpPr>
        <p:spPr bwMode="auto">
          <a:xfrm>
            <a:off x="7237413" y="3141663"/>
            <a:ext cx="146050" cy="1460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20551" name="Line 71"/>
          <p:cNvSpPr>
            <a:spLocks noChangeShapeType="1"/>
          </p:cNvSpPr>
          <p:nvPr/>
        </p:nvSpPr>
        <p:spPr bwMode="auto">
          <a:xfrm flipV="1">
            <a:off x="7308850" y="2924175"/>
            <a:ext cx="3175" cy="2889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20552" name="Oval 72"/>
          <p:cNvSpPr>
            <a:spLocks noChangeArrowheads="1"/>
          </p:cNvSpPr>
          <p:nvPr/>
        </p:nvSpPr>
        <p:spPr bwMode="auto">
          <a:xfrm>
            <a:off x="4356100" y="3141663"/>
            <a:ext cx="146050" cy="1460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20553" name="Line 73"/>
          <p:cNvSpPr>
            <a:spLocks noChangeShapeType="1"/>
          </p:cNvSpPr>
          <p:nvPr/>
        </p:nvSpPr>
        <p:spPr bwMode="auto">
          <a:xfrm flipV="1">
            <a:off x="4429125" y="2924175"/>
            <a:ext cx="0" cy="2889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20554" name="Rectangle 74"/>
          <p:cNvSpPr>
            <a:spLocks noChangeArrowheads="1"/>
          </p:cNvSpPr>
          <p:nvPr/>
        </p:nvSpPr>
        <p:spPr bwMode="auto">
          <a:xfrm>
            <a:off x="2124075" y="5661025"/>
            <a:ext cx="6048375" cy="2159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FF3300"/>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20557" name="AutoShape 77"/>
          <p:cNvSpPr>
            <a:spLocks/>
          </p:cNvSpPr>
          <p:nvPr/>
        </p:nvSpPr>
        <p:spPr bwMode="auto">
          <a:xfrm>
            <a:off x="468313" y="1125538"/>
            <a:ext cx="1079500" cy="609600"/>
          </a:xfrm>
          <a:prstGeom prst="borderCallout2">
            <a:avLst>
              <a:gd name="adj1" fmla="val 18750"/>
              <a:gd name="adj2" fmla="val 107060"/>
              <a:gd name="adj3" fmla="val 18750"/>
              <a:gd name="adj4" fmla="val 118824"/>
              <a:gd name="adj5" fmla="val 183856"/>
              <a:gd name="adj6" fmla="val 158824"/>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de-DE" b="1"/>
              <a:t>n-Schicht</a:t>
            </a:r>
          </a:p>
        </p:txBody>
      </p:sp>
      <p:sp>
        <p:nvSpPr>
          <p:cNvPr id="20558" name="AutoShape 78"/>
          <p:cNvSpPr>
            <a:spLocks/>
          </p:cNvSpPr>
          <p:nvPr/>
        </p:nvSpPr>
        <p:spPr bwMode="auto">
          <a:xfrm>
            <a:off x="323850" y="1916113"/>
            <a:ext cx="1511300" cy="719137"/>
          </a:xfrm>
          <a:prstGeom prst="borderCallout2">
            <a:avLst>
              <a:gd name="adj1" fmla="val 15894"/>
              <a:gd name="adj2" fmla="val 105042"/>
              <a:gd name="adj3" fmla="val 15894"/>
              <a:gd name="adj4" fmla="val 110505"/>
              <a:gd name="adj5" fmla="val 131125"/>
              <a:gd name="adj6" fmla="val 131722"/>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de-DE"/>
              <a:t>positive</a:t>
            </a:r>
          </a:p>
          <a:p>
            <a:pPr algn="ctr"/>
            <a:r>
              <a:rPr lang="de-DE"/>
              <a:t>Raumladung</a:t>
            </a:r>
          </a:p>
        </p:txBody>
      </p:sp>
      <p:sp>
        <p:nvSpPr>
          <p:cNvPr id="20559" name="AutoShape 79"/>
          <p:cNvSpPr>
            <a:spLocks/>
          </p:cNvSpPr>
          <p:nvPr/>
        </p:nvSpPr>
        <p:spPr bwMode="auto">
          <a:xfrm>
            <a:off x="323850" y="3573463"/>
            <a:ext cx="1512888" cy="792162"/>
          </a:xfrm>
          <a:prstGeom prst="borderCallout2">
            <a:avLst>
              <a:gd name="adj1" fmla="val 14431"/>
              <a:gd name="adj2" fmla="val 105037"/>
              <a:gd name="adj3" fmla="val 14431"/>
              <a:gd name="adj4" fmla="val 108921"/>
              <a:gd name="adj5" fmla="val -47093"/>
              <a:gd name="adj6" fmla="val 128648"/>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de-DE"/>
              <a:t>negative</a:t>
            </a:r>
          </a:p>
          <a:p>
            <a:pPr algn="ctr"/>
            <a:r>
              <a:rPr lang="de-DE"/>
              <a:t>Raumladung</a:t>
            </a:r>
          </a:p>
        </p:txBody>
      </p:sp>
      <p:sp>
        <p:nvSpPr>
          <p:cNvPr id="20560" name="AutoShape 80"/>
          <p:cNvSpPr>
            <a:spLocks/>
          </p:cNvSpPr>
          <p:nvPr/>
        </p:nvSpPr>
        <p:spPr bwMode="auto">
          <a:xfrm>
            <a:off x="539750" y="4581525"/>
            <a:ext cx="1081088" cy="609600"/>
          </a:xfrm>
          <a:prstGeom prst="borderCallout2">
            <a:avLst>
              <a:gd name="adj1" fmla="val 18750"/>
              <a:gd name="adj2" fmla="val 107046"/>
              <a:gd name="adj3" fmla="val 18750"/>
              <a:gd name="adj4" fmla="val 115713"/>
              <a:gd name="adj5" fmla="val -17449"/>
              <a:gd name="adj6" fmla="val 159912"/>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de-DE" b="1"/>
              <a:t>p-</a:t>
            </a:r>
          </a:p>
          <a:p>
            <a:pPr algn="ctr"/>
            <a:r>
              <a:rPr lang="de-DE" b="1"/>
              <a:t>Schicht</a:t>
            </a:r>
          </a:p>
          <a:p>
            <a:pPr algn="ctr"/>
            <a:endParaRPr lang="de-DE"/>
          </a:p>
        </p:txBody>
      </p:sp>
      <p:sp>
        <p:nvSpPr>
          <p:cNvPr id="20562" name="Text Box 82"/>
          <p:cNvSpPr txBox="1">
            <a:spLocks noChangeArrowheads="1"/>
          </p:cNvSpPr>
          <p:nvPr/>
        </p:nvSpPr>
        <p:spPr bwMode="auto">
          <a:xfrm>
            <a:off x="468313" y="2781300"/>
            <a:ext cx="1260475" cy="65087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de-DE" b="1"/>
              <a:t>pn-</a:t>
            </a:r>
          </a:p>
          <a:p>
            <a:pPr algn="ctr"/>
            <a:r>
              <a:rPr lang="de-DE" b="1"/>
              <a:t>Übergang</a:t>
            </a:r>
          </a:p>
        </p:txBody>
      </p:sp>
      <p:sp>
        <p:nvSpPr>
          <p:cNvPr id="20563" name="AutoShape 83">
            <a:hlinkClick r:id="rId3" action="ppaction://hlinkpres?slideindex=17&amp;slidetitle=Sachlogische Gliederung Halbleiterdiode" highlightClick="1"/>
          </p:cNvPr>
          <p:cNvSpPr>
            <a:spLocks noChangeArrowheads="1"/>
          </p:cNvSpPr>
          <p:nvPr/>
        </p:nvSpPr>
        <p:spPr bwMode="auto">
          <a:xfrm>
            <a:off x="8316913" y="6165850"/>
            <a:ext cx="611187" cy="493713"/>
          </a:xfrm>
          <a:prstGeom prst="actionButtonReturn">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66" name="Textfeld 65"/>
          <p:cNvSpPr txBox="1"/>
          <p:nvPr/>
        </p:nvSpPr>
        <p:spPr>
          <a:xfrm>
            <a:off x="6660232" y="6309320"/>
            <a:ext cx="1440160" cy="369332"/>
          </a:xfrm>
          <a:prstGeom prst="rect">
            <a:avLst/>
          </a:prstGeom>
          <a:noFill/>
        </p:spPr>
        <p:txBody>
          <a:bodyPr wrap="square" rtlCol="0">
            <a:spAutoFit/>
          </a:bodyPr>
          <a:lstStyle/>
          <a:p>
            <a:r>
              <a:rPr lang="de-DE" dirty="0" smtClean="0"/>
              <a:t>M. Renner</a:t>
            </a:r>
            <a:endParaRPr lang="de-DE"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0512"/>
                                        </p:tgtEl>
                                        <p:attrNameLst>
                                          <p:attrName>style.visibility</p:attrName>
                                        </p:attrNameLst>
                                      </p:cBhvr>
                                      <p:to>
                                        <p:strVal val="visible"/>
                                      </p:to>
                                    </p:set>
                                    <p:animEffect transition="in" filter="dissolve">
                                      <p:cBhvr>
                                        <p:cTn id="7" dur="500"/>
                                        <p:tgtEl>
                                          <p:spTgt spid="20512"/>
                                        </p:tgtEl>
                                      </p:cBhvr>
                                    </p:animEffect>
                                  </p:childTnLst>
                                </p:cTn>
                              </p:par>
                            </p:childTnLst>
                          </p:cTn>
                        </p:par>
                        <p:par>
                          <p:cTn id="8" fill="hold" nodeType="afterGroup">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20558"/>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20513"/>
                                        </p:tgtEl>
                                        <p:attrNameLst>
                                          <p:attrName>style.visibility</p:attrName>
                                        </p:attrNameLst>
                                      </p:cBhvr>
                                      <p:to>
                                        <p:strVal val="visible"/>
                                      </p:to>
                                    </p:set>
                                    <p:animEffect transition="in" filter="dissolve">
                                      <p:cBhvr>
                                        <p:cTn id="15" dur="500"/>
                                        <p:tgtEl>
                                          <p:spTgt spid="20513"/>
                                        </p:tgtEl>
                                      </p:cBhvr>
                                    </p:animEffect>
                                  </p:childTnLst>
                                </p:cTn>
                              </p:par>
                            </p:childTnLst>
                          </p:cTn>
                        </p:par>
                        <p:par>
                          <p:cTn id="16" fill="hold" nodeType="afterGroup">
                            <p:stCondLst>
                              <p:cond delay="500"/>
                            </p:stCondLst>
                            <p:childTnLst>
                              <p:par>
                                <p:cTn id="17" presetID="1" presetClass="entr" presetSubtype="0" fill="hold" nodeType="afterEffect">
                                  <p:stCondLst>
                                    <p:cond delay="0"/>
                                  </p:stCondLst>
                                  <p:childTnLst>
                                    <p:set>
                                      <p:cBhvr>
                                        <p:cTn id="18" dur="1" fill="hold">
                                          <p:stCondLst>
                                            <p:cond delay="0"/>
                                          </p:stCondLst>
                                        </p:cTn>
                                        <p:tgtEl>
                                          <p:spTgt spid="20559"/>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22" presetClass="entr" presetSubtype="1" fill="hold" grpId="0" nodeType="clickEffect">
                                  <p:stCondLst>
                                    <p:cond delay="0"/>
                                  </p:stCondLst>
                                  <p:childTnLst>
                                    <p:set>
                                      <p:cBhvr>
                                        <p:cTn id="22" dur="1" fill="hold">
                                          <p:stCondLst>
                                            <p:cond delay="0"/>
                                          </p:stCondLst>
                                        </p:cTn>
                                        <p:tgtEl>
                                          <p:spTgt spid="20514"/>
                                        </p:tgtEl>
                                        <p:attrNameLst>
                                          <p:attrName>style.visibility</p:attrName>
                                        </p:attrNameLst>
                                      </p:cBhvr>
                                      <p:to>
                                        <p:strVal val="visible"/>
                                      </p:to>
                                    </p:set>
                                    <p:animEffect transition="in" filter="wipe(up)">
                                      <p:cBhvr>
                                        <p:cTn id="23" dur="2000"/>
                                        <p:tgtEl>
                                          <p:spTgt spid="20514"/>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20522"/>
                                        </p:tgtEl>
                                        <p:attrNameLst>
                                          <p:attrName>style.visibility</p:attrName>
                                        </p:attrNameLst>
                                      </p:cBhvr>
                                      <p:to>
                                        <p:strVal val="visible"/>
                                      </p:to>
                                    </p:set>
                                    <p:animEffect transition="in" filter="dissolve">
                                      <p:cBhvr>
                                        <p:cTn id="28" dur="500"/>
                                        <p:tgtEl>
                                          <p:spTgt spid="20522"/>
                                        </p:tgtEl>
                                      </p:cBhvr>
                                    </p:animEffect>
                                  </p:childTnLst>
                                </p:cTn>
                              </p:par>
                              <p:par>
                                <p:cTn id="29" presetID="9" presetClass="entr" presetSubtype="0" fill="hold" grpId="0" nodeType="withEffect">
                                  <p:stCondLst>
                                    <p:cond delay="0"/>
                                  </p:stCondLst>
                                  <p:childTnLst>
                                    <p:set>
                                      <p:cBhvr>
                                        <p:cTn id="30" dur="1" fill="hold">
                                          <p:stCondLst>
                                            <p:cond delay="0"/>
                                          </p:stCondLst>
                                        </p:cTn>
                                        <p:tgtEl>
                                          <p:spTgt spid="20521"/>
                                        </p:tgtEl>
                                        <p:attrNameLst>
                                          <p:attrName>style.visibility</p:attrName>
                                        </p:attrNameLst>
                                      </p:cBhvr>
                                      <p:to>
                                        <p:strVal val="visible"/>
                                      </p:to>
                                    </p:set>
                                    <p:animEffect transition="in" filter="dissolve">
                                      <p:cBhvr>
                                        <p:cTn id="31" dur="500"/>
                                        <p:tgtEl>
                                          <p:spTgt spid="20521"/>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20529"/>
                                        </p:tgtEl>
                                        <p:attrNameLst>
                                          <p:attrName>style.visibility</p:attrName>
                                        </p:attrNameLst>
                                      </p:cBhvr>
                                      <p:to>
                                        <p:strVal val="visible"/>
                                      </p:to>
                                    </p:set>
                                    <p:animEffect transition="in" filter="dissolve">
                                      <p:cBhvr>
                                        <p:cTn id="34" dur="500"/>
                                        <p:tgtEl>
                                          <p:spTgt spid="20529"/>
                                        </p:tgtEl>
                                      </p:cBhvr>
                                    </p:animEffect>
                                  </p:childTnLst>
                                </p:cTn>
                              </p:par>
                              <p:par>
                                <p:cTn id="35" presetID="9" presetClass="entr" presetSubtype="0" fill="hold" grpId="0" nodeType="withEffect">
                                  <p:stCondLst>
                                    <p:cond delay="0"/>
                                  </p:stCondLst>
                                  <p:childTnLst>
                                    <p:set>
                                      <p:cBhvr>
                                        <p:cTn id="36" dur="1" fill="hold">
                                          <p:stCondLst>
                                            <p:cond delay="0"/>
                                          </p:stCondLst>
                                        </p:cTn>
                                        <p:tgtEl>
                                          <p:spTgt spid="20530"/>
                                        </p:tgtEl>
                                        <p:attrNameLst>
                                          <p:attrName>style.visibility</p:attrName>
                                        </p:attrNameLst>
                                      </p:cBhvr>
                                      <p:to>
                                        <p:strVal val="visible"/>
                                      </p:to>
                                    </p:set>
                                    <p:animEffect transition="in" filter="dissolve">
                                      <p:cBhvr>
                                        <p:cTn id="37" dur="500"/>
                                        <p:tgtEl>
                                          <p:spTgt spid="20530"/>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20553"/>
                                        </p:tgtEl>
                                        <p:attrNameLst>
                                          <p:attrName>style.visibility</p:attrName>
                                        </p:attrNameLst>
                                      </p:cBhvr>
                                      <p:to>
                                        <p:strVal val="visible"/>
                                      </p:to>
                                    </p:set>
                                    <p:animEffect transition="in" filter="dissolve">
                                      <p:cBhvr>
                                        <p:cTn id="42" dur="500"/>
                                        <p:tgtEl>
                                          <p:spTgt spid="20553"/>
                                        </p:tgtEl>
                                      </p:cBhvr>
                                    </p:animEffect>
                                  </p:childTnLst>
                                </p:cTn>
                              </p:par>
                              <p:par>
                                <p:cTn id="43" presetID="9" presetClass="entr" presetSubtype="0" fill="hold" grpId="0" nodeType="withEffect">
                                  <p:stCondLst>
                                    <p:cond delay="0"/>
                                  </p:stCondLst>
                                  <p:childTnLst>
                                    <p:set>
                                      <p:cBhvr>
                                        <p:cTn id="44" dur="1" fill="hold">
                                          <p:stCondLst>
                                            <p:cond delay="0"/>
                                          </p:stCondLst>
                                        </p:cTn>
                                        <p:tgtEl>
                                          <p:spTgt spid="20552"/>
                                        </p:tgtEl>
                                        <p:attrNameLst>
                                          <p:attrName>style.visibility</p:attrName>
                                        </p:attrNameLst>
                                      </p:cBhvr>
                                      <p:to>
                                        <p:strVal val="visible"/>
                                      </p:to>
                                    </p:set>
                                    <p:animEffect transition="in" filter="dissolve">
                                      <p:cBhvr>
                                        <p:cTn id="45" dur="500"/>
                                        <p:tgtEl>
                                          <p:spTgt spid="20552"/>
                                        </p:tgtEl>
                                      </p:cBhvr>
                                    </p:animEffect>
                                  </p:childTnLst>
                                </p:cTn>
                              </p:par>
                              <p:par>
                                <p:cTn id="46" presetID="9" presetClass="entr" presetSubtype="0" fill="hold" grpId="0" nodeType="withEffect">
                                  <p:stCondLst>
                                    <p:cond delay="0"/>
                                  </p:stCondLst>
                                  <p:childTnLst>
                                    <p:set>
                                      <p:cBhvr>
                                        <p:cTn id="47" dur="1" fill="hold">
                                          <p:stCondLst>
                                            <p:cond delay="0"/>
                                          </p:stCondLst>
                                        </p:cTn>
                                        <p:tgtEl>
                                          <p:spTgt spid="20533"/>
                                        </p:tgtEl>
                                        <p:attrNameLst>
                                          <p:attrName>style.visibility</p:attrName>
                                        </p:attrNameLst>
                                      </p:cBhvr>
                                      <p:to>
                                        <p:strVal val="visible"/>
                                      </p:to>
                                    </p:set>
                                    <p:animEffect transition="in" filter="dissolve">
                                      <p:cBhvr>
                                        <p:cTn id="48" dur="500"/>
                                        <p:tgtEl>
                                          <p:spTgt spid="20533"/>
                                        </p:tgtEl>
                                      </p:cBhvr>
                                    </p:animEffect>
                                  </p:childTnLst>
                                </p:cTn>
                              </p:par>
                              <p:par>
                                <p:cTn id="49" presetID="9" presetClass="entr" presetSubtype="0" fill="hold" grpId="0" nodeType="withEffect">
                                  <p:stCondLst>
                                    <p:cond delay="0"/>
                                  </p:stCondLst>
                                  <p:childTnLst>
                                    <p:set>
                                      <p:cBhvr>
                                        <p:cTn id="50" dur="1" fill="hold">
                                          <p:stCondLst>
                                            <p:cond delay="0"/>
                                          </p:stCondLst>
                                        </p:cTn>
                                        <p:tgtEl>
                                          <p:spTgt spid="20534"/>
                                        </p:tgtEl>
                                        <p:attrNameLst>
                                          <p:attrName>style.visibility</p:attrName>
                                        </p:attrNameLst>
                                      </p:cBhvr>
                                      <p:to>
                                        <p:strVal val="visible"/>
                                      </p:to>
                                    </p:set>
                                    <p:animEffect transition="in" filter="dissolve">
                                      <p:cBhvr>
                                        <p:cTn id="51" dur="500"/>
                                        <p:tgtEl>
                                          <p:spTgt spid="20534"/>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9" presetClass="entr" presetSubtype="0" fill="hold" grpId="0" nodeType="clickEffect">
                                  <p:stCondLst>
                                    <p:cond delay="0"/>
                                  </p:stCondLst>
                                  <p:childTnLst>
                                    <p:set>
                                      <p:cBhvr>
                                        <p:cTn id="55" dur="1" fill="hold">
                                          <p:stCondLst>
                                            <p:cond delay="0"/>
                                          </p:stCondLst>
                                        </p:cTn>
                                        <p:tgtEl>
                                          <p:spTgt spid="20535"/>
                                        </p:tgtEl>
                                        <p:attrNameLst>
                                          <p:attrName>style.visibility</p:attrName>
                                        </p:attrNameLst>
                                      </p:cBhvr>
                                      <p:to>
                                        <p:strVal val="visible"/>
                                      </p:to>
                                    </p:set>
                                    <p:animEffect transition="in" filter="dissolve">
                                      <p:cBhvr>
                                        <p:cTn id="56" dur="500"/>
                                        <p:tgtEl>
                                          <p:spTgt spid="20535"/>
                                        </p:tgtEl>
                                      </p:cBhvr>
                                    </p:animEffect>
                                  </p:childTnLst>
                                </p:cTn>
                              </p:par>
                              <p:par>
                                <p:cTn id="57" presetID="9" presetClass="entr" presetSubtype="0" fill="hold" grpId="0" nodeType="withEffect">
                                  <p:stCondLst>
                                    <p:cond delay="0"/>
                                  </p:stCondLst>
                                  <p:childTnLst>
                                    <p:set>
                                      <p:cBhvr>
                                        <p:cTn id="58" dur="1" fill="hold">
                                          <p:stCondLst>
                                            <p:cond delay="0"/>
                                          </p:stCondLst>
                                        </p:cTn>
                                        <p:tgtEl>
                                          <p:spTgt spid="20536"/>
                                        </p:tgtEl>
                                        <p:attrNameLst>
                                          <p:attrName>style.visibility</p:attrName>
                                        </p:attrNameLst>
                                      </p:cBhvr>
                                      <p:to>
                                        <p:strVal val="visible"/>
                                      </p:to>
                                    </p:set>
                                    <p:animEffect transition="in" filter="dissolve">
                                      <p:cBhvr>
                                        <p:cTn id="59" dur="500"/>
                                        <p:tgtEl>
                                          <p:spTgt spid="20536"/>
                                        </p:tgtEl>
                                      </p:cBhvr>
                                    </p:animEffect>
                                  </p:childTnLst>
                                </p:cTn>
                              </p:par>
                              <p:par>
                                <p:cTn id="60" presetID="9" presetClass="entr" presetSubtype="0" fill="hold" grpId="0" nodeType="withEffect">
                                  <p:stCondLst>
                                    <p:cond delay="0"/>
                                  </p:stCondLst>
                                  <p:childTnLst>
                                    <p:set>
                                      <p:cBhvr>
                                        <p:cTn id="61" dur="1" fill="hold">
                                          <p:stCondLst>
                                            <p:cond delay="0"/>
                                          </p:stCondLst>
                                        </p:cTn>
                                        <p:tgtEl>
                                          <p:spTgt spid="20548"/>
                                        </p:tgtEl>
                                        <p:attrNameLst>
                                          <p:attrName>style.visibility</p:attrName>
                                        </p:attrNameLst>
                                      </p:cBhvr>
                                      <p:to>
                                        <p:strVal val="visible"/>
                                      </p:to>
                                    </p:set>
                                    <p:animEffect transition="in" filter="dissolve">
                                      <p:cBhvr>
                                        <p:cTn id="62" dur="500"/>
                                        <p:tgtEl>
                                          <p:spTgt spid="20548"/>
                                        </p:tgtEl>
                                      </p:cBhvr>
                                    </p:animEffect>
                                  </p:childTnLst>
                                </p:cTn>
                              </p:par>
                              <p:par>
                                <p:cTn id="63" presetID="9" presetClass="entr" presetSubtype="0" fill="hold" grpId="0" nodeType="withEffect">
                                  <p:stCondLst>
                                    <p:cond delay="0"/>
                                  </p:stCondLst>
                                  <p:childTnLst>
                                    <p:set>
                                      <p:cBhvr>
                                        <p:cTn id="64" dur="1" fill="hold">
                                          <p:stCondLst>
                                            <p:cond delay="0"/>
                                          </p:stCondLst>
                                        </p:cTn>
                                        <p:tgtEl>
                                          <p:spTgt spid="20549"/>
                                        </p:tgtEl>
                                        <p:attrNameLst>
                                          <p:attrName>style.visibility</p:attrName>
                                        </p:attrNameLst>
                                      </p:cBhvr>
                                      <p:to>
                                        <p:strVal val="visible"/>
                                      </p:to>
                                    </p:set>
                                    <p:animEffect transition="in" filter="dissolve">
                                      <p:cBhvr>
                                        <p:cTn id="65" dur="500"/>
                                        <p:tgtEl>
                                          <p:spTgt spid="20549"/>
                                        </p:tgtEl>
                                      </p:cBhvr>
                                    </p:animEffect>
                                  </p:childTnLst>
                                </p:cTn>
                              </p:par>
                            </p:childTnLst>
                          </p:cTn>
                        </p:par>
                      </p:childTnLst>
                    </p:cTn>
                  </p:par>
                  <p:par>
                    <p:cTn id="66" fill="hold" nodeType="clickPar">
                      <p:stCondLst>
                        <p:cond delay="indefinite"/>
                      </p:stCondLst>
                      <p:childTnLst>
                        <p:par>
                          <p:cTn id="67" fill="hold" nodeType="withGroup">
                            <p:stCondLst>
                              <p:cond delay="0"/>
                            </p:stCondLst>
                            <p:childTnLst>
                              <p:par>
                                <p:cTn id="68" presetID="9" presetClass="entr" presetSubtype="0" fill="hold" grpId="0" nodeType="clickEffect">
                                  <p:stCondLst>
                                    <p:cond delay="0"/>
                                  </p:stCondLst>
                                  <p:childTnLst>
                                    <p:set>
                                      <p:cBhvr>
                                        <p:cTn id="69" dur="1" fill="hold">
                                          <p:stCondLst>
                                            <p:cond delay="0"/>
                                          </p:stCondLst>
                                        </p:cTn>
                                        <p:tgtEl>
                                          <p:spTgt spid="20527"/>
                                        </p:tgtEl>
                                        <p:attrNameLst>
                                          <p:attrName>style.visibility</p:attrName>
                                        </p:attrNameLst>
                                      </p:cBhvr>
                                      <p:to>
                                        <p:strVal val="visible"/>
                                      </p:to>
                                    </p:set>
                                    <p:animEffect transition="in" filter="dissolve">
                                      <p:cBhvr>
                                        <p:cTn id="70" dur="500"/>
                                        <p:tgtEl>
                                          <p:spTgt spid="20527"/>
                                        </p:tgtEl>
                                      </p:cBhvr>
                                    </p:animEffect>
                                  </p:childTnLst>
                                </p:cTn>
                              </p:par>
                              <p:par>
                                <p:cTn id="71" presetID="9" presetClass="entr" presetSubtype="0" fill="hold" grpId="0" nodeType="withEffect">
                                  <p:stCondLst>
                                    <p:cond delay="0"/>
                                  </p:stCondLst>
                                  <p:childTnLst>
                                    <p:set>
                                      <p:cBhvr>
                                        <p:cTn id="72" dur="1" fill="hold">
                                          <p:stCondLst>
                                            <p:cond delay="0"/>
                                          </p:stCondLst>
                                        </p:cTn>
                                        <p:tgtEl>
                                          <p:spTgt spid="20550"/>
                                        </p:tgtEl>
                                        <p:attrNameLst>
                                          <p:attrName>style.visibility</p:attrName>
                                        </p:attrNameLst>
                                      </p:cBhvr>
                                      <p:to>
                                        <p:strVal val="visible"/>
                                      </p:to>
                                    </p:set>
                                    <p:animEffect transition="in" filter="dissolve">
                                      <p:cBhvr>
                                        <p:cTn id="73" dur="500"/>
                                        <p:tgtEl>
                                          <p:spTgt spid="20550"/>
                                        </p:tgtEl>
                                      </p:cBhvr>
                                    </p:animEffect>
                                  </p:childTnLst>
                                </p:cTn>
                              </p:par>
                              <p:par>
                                <p:cTn id="74" presetID="9" presetClass="entr" presetSubtype="0" fill="hold" grpId="0" nodeType="withEffect">
                                  <p:stCondLst>
                                    <p:cond delay="0"/>
                                  </p:stCondLst>
                                  <p:childTnLst>
                                    <p:set>
                                      <p:cBhvr>
                                        <p:cTn id="75" dur="1" fill="hold">
                                          <p:stCondLst>
                                            <p:cond delay="0"/>
                                          </p:stCondLst>
                                        </p:cTn>
                                        <p:tgtEl>
                                          <p:spTgt spid="20528"/>
                                        </p:tgtEl>
                                        <p:attrNameLst>
                                          <p:attrName>style.visibility</p:attrName>
                                        </p:attrNameLst>
                                      </p:cBhvr>
                                      <p:to>
                                        <p:strVal val="visible"/>
                                      </p:to>
                                    </p:set>
                                    <p:animEffect transition="in" filter="dissolve">
                                      <p:cBhvr>
                                        <p:cTn id="76" dur="500"/>
                                        <p:tgtEl>
                                          <p:spTgt spid="20528"/>
                                        </p:tgtEl>
                                      </p:cBhvr>
                                    </p:animEffect>
                                  </p:childTnLst>
                                </p:cTn>
                              </p:par>
                              <p:par>
                                <p:cTn id="77" presetID="9" presetClass="entr" presetSubtype="0" fill="hold" grpId="0" nodeType="withEffect">
                                  <p:stCondLst>
                                    <p:cond delay="0"/>
                                  </p:stCondLst>
                                  <p:childTnLst>
                                    <p:set>
                                      <p:cBhvr>
                                        <p:cTn id="78" dur="1" fill="hold">
                                          <p:stCondLst>
                                            <p:cond delay="0"/>
                                          </p:stCondLst>
                                        </p:cTn>
                                        <p:tgtEl>
                                          <p:spTgt spid="20551"/>
                                        </p:tgtEl>
                                        <p:attrNameLst>
                                          <p:attrName>style.visibility</p:attrName>
                                        </p:attrNameLst>
                                      </p:cBhvr>
                                      <p:to>
                                        <p:strVal val="visible"/>
                                      </p:to>
                                    </p:set>
                                    <p:animEffect transition="in" filter="dissolve">
                                      <p:cBhvr>
                                        <p:cTn id="79" dur="500"/>
                                        <p:tgtEl>
                                          <p:spTgt spid="20551"/>
                                        </p:tgtEl>
                                      </p:cBhvr>
                                    </p:animEffect>
                                  </p:childTnLst>
                                </p:cTn>
                              </p:par>
                            </p:childTnLst>
                          </p:cTn>
                        </p:par>
                      </p:childTnLst>
                    </p:cTn>
                  </p:par>
                  <p:par>
                    <p:cTn id="80" fill="hold" nodeType="clickPar">
                      <p:stCondLst>
                        <p:cond delay="indefinite"/>
                      </p:stCondLst>
                      <p:childTnLst>
                        <p:par>
                          <p:cTn id="81" fill="hold" nodeType="withGroup">
                            <p:stCondLst>
                              <p:cond delay="0"/>
                            </p:stCondLst>
                            <p:childTnLst>
                              <p:par>
                                <p:cTn id="82" presetID="1" presetClass="entr" presetSubtype="0" fill="hold" grpId="0" nodeType="clickEffect">
                                  <p:stCondLst>
                                    <p:cond delay="0"/>
                                  </p:stCondLst>
                                  <p:childTnLst>
                                    <p:set>
                                      <p:cBhvr>
                                        <p:cTn id="83" dur="1" fill="hold">
                                          <p:stCondLst>
                                            <p:cond delay="0"/>
                                          </p:stCondLst>
                                        </p:cTn>
                                        <p:tgtEl>
                                          <p:spTgt spid="20487"/>
                                        </p:tgtEl>
                                        <p:attrNameLst>
                                          <p:attrName>style.visibility</p:attrName>
                                        </p:attrNameLst>
                                      </p:cBhvr>
                                      <p:to>
                                        <p:strVal val="visible"/>
                                      </p:to>
                                    </p:set>
                                  </p:childTnLst>
                                </p:cTn>
                              </p:par>
                              <p:par>
                                <p:cTn id="84" presetID="1" presetClass="entr" presetSubtype="0" fill="hold" grpId="0" nodeType="withEffect">
                                  <p:stCondLst>
                                    <p:cond delay="0"/>
                                  </p:stCondLst>
                                  <p:childTnLst>
                                    <p:set>
                                      <p:cBhvr>
                                        <p:cTn id="85" dur="1" fill="hold">
                                          <p:stCondLst>
                                            <p:cond delay="0"/>
                                          </p:stCondLst>
                                        </p:cTn>
                                        <p:tgtEl>
                                          <p:spTgt spid="20486"/>
                                        </p:tgtEl>
                                        <p:attrNameLst>
                                          <p:attrName>style.visibility</p:attrName>
                                        </p:attrNameLst>
                                      </p:cBhvr>
                                      <p:to>
                                        <p:strVal val="visible"/>
                                      </p:to>
                                    </p:set>
                                  </p:childTnLst>
                                </p:cTn>
                              </p:par>
                            </p:childTnLst>
                          </p:cTn>
                        </p:par>
                        <p:par>
                          <p:cTn id="86" fill="hold" nodeType="afterGroup">
                            <p:stCondLst>
                              <p:cond delay="0"/>
                            </p:stCondLst>
                            <p:childTnLst>
                              <p:par>
                                <p:cTn id="87" presetID="1" presetClass="entr" presetSubtype="0" fill="hold" grpId="0" nodeType="afterEffect">
                                  <p:stCondLst>
                                    <p:cond delay="0"/>
                                  </p:stCondLst>
                                  <p:childTnLst>
                                    <p:set>
                                      <p:cBhvr>
                                        <p:cTn id="88" dur="1" fill="hold">
                                          <p:stCondLst>
                                            <p:cond delay="0"/>
                                          </p:stCondLst>
                                        </p:cTn>
                                        <p:tgtEl>
                                          <p:spTgt spid="20539"/>
                                        </p:tgtEl>
                                        <p:attrNameLst>
                                          <p:attrName>style.visibility</p:attrName>
                                        </p:attrNameLst>
                                      </p:cBhvr>
                                      <p:to>
                                        <p:strVal val="visible"/>
                                      </p:to>
                                    </p:set>
                                  </p:childTnLst>
                                </p:cTn>
                              </p:par>
                            </p:childTnLst>
                          </p:cTn>
                        </p:par>
                        <p:par>
                          <p:cTn id="89" fill="hold" nodeType="afterGroup">
                            <p:stCondLst>
                              <p:cond delay="0"/>
                            </p:stCondLst>
                            <p:childTnLst>
                              <p:par>
                                <p:cTn id="90" presetID="1" presetClass="entr" presetSubtype="0" fill="hold" nodeType="afterEffect">
                                  <p:stCondLst>
                                    <p:cond delay="0"/>
                                  </p:stCondLst>
                                  <p:childTnLst>
                                    <p:set>
                                      <p:cBhvr>
                                        <p:cTn id="91" dur="1" fill="hold">
                                          <p:stCondLst>
                                            <p:cond delay="0"/>
                                          </p:stCondLst>
                                        </p:cTn>
                                        <p:tgtEl>
                                          <p:spTgt spid="20542"/>
                                        </p:tgtEl>
                                        <p:attrNameLst>
                                          <p:attrName>style.visibility</p:attrName>
                                        </p:attrNameLst>
                                      </p:cBhvr>
                                      <p:to>
                                        <p:strVal val="visible"/>
                                      </p:to>
                                    </p:set>
                                  </p:childTnLst>
                                </p:cTn>
                              </p:par>
                              <p:par>
                                <p:cTn id="92" presetID="1" presetClass="entr" presetSubtype="0" fill="hold" grpId="0" nodeType="withEffect">
                                  <p:stCondLst>
                                    <p:cond delay="0"/>
                                  </p:stCondLst>
                                  <p:childTnLst>
                                    <p:set>
                                      <p:cBhvr>
                                        <p:cTn id="93" dur="1" fill="hold">
                                          <p:stCondLst>
                                            <p:cond delay="0"/>
                                          </p:stCondLst>
                                        </p:cTn>
                                        <p:tgtEl>
                                          <p:spTgt spid="20543"/>
                                        </p:tgtEl>
                                        <p:attrNameLst>
                                          <p:attrName>style.visibility</p:attrName>
                                        </p:attrNameLst>
                                      </p:cBhvr>
                                      <p:to>
                                        <p:strVal val="visible"/>
                                      </p:to>
                                    </p:set>
                                  </p:childTnLst>
                                </p:cTn>
                              </p:par>
                              <p:par>
                                <p:cTn id="94" presetID="1" presetClass="entr" presetSubtype="0" fill="hold" grpId="0" nodeType="withEffect">
                                  <p:stCondLst>
                                    <p:cond delay="0"/>
                                  </p:stCondLst>
                                  <p:childTnLst>
                                    <p:set>
                                      <p:cBhvr>
                                        <p:cTn id="95" dur="1" fill="hold">
                                          <p:stCondLst>
                                            <p:cond delay="0"/>
                                          </p:stCondLst>
                                        </p:cTn>
                                        <p:tgtEl>
                                          <p:spTgt spid="20545"/>
                                        </p:tgtEl>
                                        <p:attrNameLst>
                                          <p:attrName>style.visibility</p:attrName>
                                        </p:attrNameLst>
                                      </p:cBhvr>
                                      <p:to>
                                        <p:strVal val="visible"/>
                                      </p:to>
                                    </p:set>
                                  </p:childTnLst>
                                </p:cTn>
                              </p:par>
                              <p:par>
                                <p:cTn id="96" presetID="1" presetClass="entr" presetSubtype="0" fill="hold" nodeType="withEffect">
                                  <p:stCondLst>
                                    <p:cond delay="0"/>
                                  </p:stCondLst>
                                  <p:childTnLst>
                                    <p:set>
                                      <p:cBhvr>
                                        <p:cTn id="97" dur="1" fill="hold">
                                          <p:stCondLst>
                                            <p:cond delay="0"/>
                                          </p:stCondLst>
                                        </p:cTn>
                                        <p:tgtEl>
                                          <p:spTgt spid="205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6" grpId="0" animBg="1"/>
      <p:bldP spid="20487" grpId="0" animBg="1"/>
      <p:bldP spid="20512" grpId="0" animBg="1"/>
      <p:bldP spid="20513" grpId="0" animBg="1"/>
      <p:bldP spid="20514" grpId="0" animBg="1"/>
      <p:bldP spid="20521" grpId="0" animBg="1"/>
      <p:bldP spid="20522" grpId="0" animBg="1"/>
      <p:bldP spid="20527" grpId="0" animBg="1"/>
      <p:bldP spid="20528" grpId="0" animBg="1"/>
      <p:bldP spid="20529" grpId="0" animBg="1"/>
      <p:bldP spid="20530" grpId="0" animBg="1"/>
      <p:bldP spid="20533" grpId="0" animBg="1"/>
      <p:bldP spid="20534" grpId="0" animBg="1"/>
      <p:bldP spid="20535" grpId="0" animBg="1"/>
      <p:bldP spid="20536" grpId="0" animBg="1"/>
      <p:bldP spid="20539" grpId="0" animBg="1"/>
      <p:bldP spid="20543" grpId="0" animBg="1"/>
      <p:bldP spid="20545" grpId="0" animBg="1"/>
      <p:bldP spid="20548" grpId="0" animBg="1"/>
      <p:bldP spid="20549" grpId="0" animBg="1"/>
      <p:bldP spid="20550" grpId="0" animBg="1"/>
      <p:bldP spid="20551" grpId="0" animBg="1"/>
      <p:bldP spid="20552" grpId="0" animBg="1"/>
      <p:bldP spid="20553" grpId="0" animBg="1"/>
      <p:bldP spid="2055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de-DE"/>
              <a:t>Der bipolare npn-Transistor</a:t>
            </a:r>
          </a:p>
        </p:txBody>
      </p:sp>
      <p:sp>
        <p:nvSpPr>
          <p:cNvPr id="19461" name="Rectangle 5"/>
          <p:cNvSpPr>
            <a:spLocks noChangeArrowheads="1"/>
          </p:cNvSpPr>
          <p:nvPr/>
        </p:nvSpPr>
        <p:spPr bwMode="auto">
          <a:xfrm>
            <a:off x="1187450" y="2852738"/>
            <a:ext cx="2447925" cy="2089150"/>
          </a:xfrm>
          <a:prstGeom prst="rect">
            <a:avLst/>
          </a:prstGeom>
          <a:solidFill>
            <a:srgbClr val="3366FF">
              <a:alpha val="14999"/>
            </a:srgbClr>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462" name="Rectangle 6"/>
          <p:cNvSpPr>
            <a:spLocks noChangeArrowheads="1"/>
          </p:cNvSpPr>
          <p:nvPr/>
        </p:nvSpPr>
        <p:spPr bwMode="auto">
          <a:xfrm>
            <a:off x="3635375" y="2205038"/>
            <a:ext cx="1152525" cy="3311525"/>
          </a:xfrm>
          <a:prstGeom prst="rect">
            <a:avLst/>
          </a:prstGeom>
          <a:solidFill>
            <a:srgbClr val="FF3300">
              <a:alpha val="14999"/>
            </a:srgbClr>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463" name="Rectangle 7"/>
          <p:cNvSpPr>
            <a:spLocks noChangeArrowheads="1"/>
          </p:cNvSpPr>
          <p:nvPr/>
        </p:nvSpPr>
        <p:spPr bwMode="auto">
          <a:xfrm>
            <a:off x="4787900" y="2205038"/>
            <a:ext cx="3024188" cy="3311525"/>
          </a:xfrm>
          <a:prstGeom prst="rect">
            <a:avLst/>
          </a:prstGeom>
          <a:solidFill>
            <a:srgbClr val="3366FF">
              <a:alpha val="14999"/>
            </a:srgbClr>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464" name="Line 8"/>
          <p:cNvSpPr>
            <a:spLocks noChangeShapeType="1"/>
          </p:cNvSpPr>
          <p:nvPr/>
        </p:nvSpPr>
        <p:spPr bwMode="auto">
          <a:xfrm flipH="1">
            <a:off x="684213" y="3933825"/>
            <a:ext cx="50323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19465" name="Oval 9"/>
          <p:cNvSpPr>
            <a:spLocks noChangeArrowheads="1"/>
          </p:cNvSpPr>
          <p:nvPr/>
        </p:nvSpPr>
        <p:spPr bwMode="auto">
          <a:xfrm>
            <a:off x="250825" y="3716338"/>
            <a:ext cx="431800" cy="43180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4400"/>
              <a:t>-</a:t>
            </a:r>
          </a:p>
        </p:txBody>
      </p:sp>
      <p:sp>
        <p:nvSpPr>
          <p:cNvPr id="19466" name="Line 10"/>
          <p:cNvSpPr>
            <a:spLocks noChangeShapeType="1"/>
          </p:cNvSpPr>
          <p:nvPr/>
        </p:nvSpPr>
        <p:spPr bwMode="auto">
          <a:xfrm flipV="1">
            <a:off x="4211638" y="1773238"/>
            <a:ext cx="0" cy="431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19467" name="Oval 11"/>
          <p:cNvSpPr>
            <a:spLocks noChangeArrowheads="1"/>
          </p:cNvSpPr>
          <p:nvPr/>
        </p:nvSpPr>
        <p:spPr bwMode="auto">
          <a:xfrm>
            <a:off x="3995738" y="1341438"/>
            <a:ext cx="434975" cy="434975"/>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3200"/>
              <a:t>+</a:t>
            </a:r>
          </a:p>
        </p:txBody>
      </p:sp>
      <p:sp>
        <p:nvSpPr>
          <p:cNvPr id="19470" name="Line 14"/>
          <p:cNvSpPr>
            <a:spLocks noChangeShapeType="1"/>
          </p:cNvSpPr>
          <p:nvPr/>
        </p:nvSpPr>
        <p:spPr bwMode="auto">
          <a:xfrm>
            <a:off x="7812088" y="3860800"/>
            <a:ext cx="431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19471" name="Oval 15"/>
          <p:cNvSpPr>
            <a:spLocks noChangeArrowheads="1"/>
          </p:cNvSpPr>
          <p:nvPr/>
        </p:nvSpPr>
        <p:spPr bwMode="auto">
          <a:xfrm>
            <a:off x="8243888" y="3644900"/>
            <a:ext cx="431800" cy="43180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3200"/>
              <a:t>+</a:t>
            </a:r>
          </a:p>
        </p:txBody>
      </p:sp>
      <p:sp>
        <p:nvSpPr>
          <p:cNvPr id="19473" name="Oval 17"/>
          <p:cNvSpPr>
            <a:spLocks noChangeArrowheads="1"/>
          </p:cNvSpPr>
          <p:nvPr/>
        </p:nvSpPr>
        <p:spPr bwMode="auto">
          <a:xfrm>
            <a:off x="1692275" y="3429000"/>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474" name="Oval 18"/>
          <p:cNvSpPr>
            <a:spLocks noChangeArrowheads="1"/>
          </p:cNvSpPr>
          <p:nvPr/>
        </p:nvSpPr>
        <p:spPr bwMode="auto">
          <a:xfrm>
            <a:off x="2195513" y="3357563"/>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475" name="Oval 19"/>
          <p:cNvSpPr>
            <a:spLocks noChangeArrowheads="1"/>
          </p:cNvSpPr>
          <p:nvPr/>
        </p:nvSpPr>
        <p:spPr bwMode="auto">
          <a:xfrm>
            <a:off x="1692275" y="4149725"/>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476" name="Oval 20"/>
          <p:cNvSpPr>
            <a:spLocks noChangeArrowheads="1"/>
          </p:cNvSpPr>
          <p:nvPr/>
        </p:nvSpPr>
        <p:spPr bwMode="auto">
          <a:xfrm>
            <a:off x="2339975" y="4076700"/>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477" name="Oval 21"/>
          <p:cNvSpPr>
            <a:spLocks noChangeArrowheads="1"/>
          </p:cNvSpPr>
          <p:nvPr/>
        </p:nvSpPr>
        <p:spPr bwMode="auto">
          <a:xfrm>
            <a:off x="2771775" y="3357563"/>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478" name="Oval 22"/>
          <p:cNvSpPr>
            <a:spLocks noChangeArrowheads="1"/>
          </p:cNvSpPr>
          <p:nvPr/>
        </p:nvSpPr>
        <p:spPr bwMode="auto">
          <a:xfrm>
            <a:off x="2411413" y="3068638"/>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479" name="Oval 23"/>
          <p:cNvSpPr>
            <a:spLocks noChangeArrowheads="1"/>
          </p:cNvSpPr>
          <p:nvPr/>
        </p:nvSpPr>
        <p:spPr bwMode="auto">
          <a:xfrm>
            <a:off x="1763713" y="3789363"/>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480" name="Oval 24"/>
          <p:cNvSpPr>
            <a:spLocks noChangeArrowheads="1"/>
          </p:cNvSpPr>
          <p:nvPr/>
        </p:nvSpPr>
        <p:spPr bwMode="auto">
          <a:xfrm>
            <a:off x="2484438" y="4508500"/>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481" name="Oval 25"/>
          <p:cNvSpPr>
            <a:spLocks noChangeArrowheads="1"/>
          </p:cNvSpPr>
          <p:nvPr/>
        </p:nvSpPr>
        <p:spPr bwMode="auto">
          <a:xfrm>
            <a:off x="3059113" y="4221163"/>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482" name="Oval 26"/>
          <p:cNvSpPr>
            <a:spLocks noChangeArrowheads="1"/>
          </p:cNvSpPr>
          <p:nvPr/>
        </p:nvSpPr>
        <p:spPr bwMode="auto">
          <a:xfrm>
            <a:off x="2700338" y="3860800"/>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483" name="Oval 27"/>
          <p:cNvSpPr>
            <a:spLocks noChangeArrowheads="1"/>
          </p:cNvSpPr>
          <p:nvPr/>
        </p:nvSpPr>
        <p:spPr bwMode="auto">
          <a:xfrm>
            <a:off x="2987675" y="3500438"/>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484" name="Oval 28"/>
          <p:cNvSpPr>
            <a:spLocks noChangeArrowheads="1"/>
          </p:cNvSpPr>
          <p:nvPr/>
        </p:nvSpPr>
        <p:spPr bwMode="auto">
          <a:xfrm>
            <a:off x="1547813" y="3141663"/>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485" name="Oval 29"/>
          <p:cNvSpPr>
            <a:spLocks noChangeArrowheads="1"/>
          </p:cNvSpPr>
          <p:nvPr/>
        </p:nvSpPr>
        <p:spPr bwMode="auto">
          <a:xfrm>
            <a:off x="1331913" y="3644900"/>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486" name="Oval 30"/>
          <p:cNvSpPr>
            <a:spLocks noChangeArrowheads="1"/>
          </p:cNvSpPr>
          <p:nvPr/>
        </p:nvSpPr>
        <p:spPr bwMode="auto">
          <a:xfrm>
            <a:off x="2268538" y="3644900"/>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487" name="Oval 31"/>
          <p:cNvSpPr>
            <a:spLocks noChangeArrowheads="1"/>
          </p:cNvSpPr>
          <p:nvPr/>
        </p:nvSpPr>
        <p:spPr bwMode="auto">
          <a:xfrm>
            <a:off x="1835150" y="4508500"/>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488" name="Oval 32"/>
          <p:cNvSpPr>
            <a:spLocks noChangeArrowheads="1"/>
          </p:cNvSpPr>
          <p:nvPr/>
        </p:nvSpPr>
        <p:spPr bwMode="auto">
          <a:xfrm>
            <a:off x="3203575" y="3068638"/>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489" name="Oval 33"/>
          <p:cNvSpPr>
            <a:spLocks noChangeArrowheads="1"/>
          </p:cNvSpPr>
          <p:nvPr/>
        </p:nvSpPr>
        <p:spPr bwMode="auto">
          <a:xfrm>
            <a:off x="5435600" y="2781300"/>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490" name="Oval 34"/>
          <p:cNvSpPr>
            <a:spLocks noChangeArrowheads="1"/>
          </p:cNvSpPr>
          <p:nvPr/>
        </p:nvSpPr>
        <p:spPr bwMode="auto">
          <a:xfrm>
            <a:off x="6516688" y="4076700"/>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491" name="Oval 35"/>
          <p:cNvSpPr>
            <a:spLocks noChangeArrowheads="1"/>
          </p:cNvSpPr>
          <p:nvPr/>
        </p:nvSpPr>
        <p:spPr bwMode="auto">
          <a:xfrm>
            <a:off x="6732588" y="2924175"/>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492" name="Oval 36"/>
          <p:cNvSpPr>
            <a:spLocks noChangeArrowheads="1"/>
          </p:cNvSpPr>
          <p:nvPr/>
        </p:nvSpPr>
        <p:spPr bwMode="auto">
          <a:xfrm>
            <a:off x="5651500" y="4292600"/>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493" name="Oval 37"/>
          <p:cNvSpPr>
            <a:spLocks noChangeArrowheads="1"/>
          </p:cNvSpPr>
          <p:nvPr/>
        </p:nvSpPr>
        <p:spPr bwMode="auto">
          <a:xfrm>
            <a:off x="6011863" y="3644900"/>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494" name="Oval 38"/>
          <p:cNvSpPr>
            <a:spLocks noChangeArrowheads="1"/>
          </p:cNvSpPr>
          <p:nvPr/>
        </p:nvSpPr>
        <p:spPr bwMode="auto">
          <a:xfrm>
            <a:off x="6659563" y="4797425"/>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495" name="Oval 39"/>
          <p:cNvSpPr>
            <a:spLocks noChangeArrowheads="1"/>
          </p:cNvSpPr>
          <p:nvPr/>
        </p:nvSpPr>
        <p:spPr bwMode="auto">
          <a:xfrm>
            <a:off x="7235825" y="4292600"/>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497" name="Oval 41"/>
          <p:cNvSpPr>
            <a:spLocks noChangeArrowheads="1"/>
          </p:cNvSpPr>
          <p:nvPr/>
        </p:nvSpPr>
        <p:spPr bwMode="auto">
          <a:xfrm>
            <a:off x="6372225" y="2492375"/>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498" name="Oval 42"/>
          <p:cNvSpPr>
            <a:spLocks noChangeArrowheads="1"/>
          </p:cNvSpPr>
          <p:nvPr/>
        </p:nvSpPr>
        <p:spPr bwMode="auto">
          <a:xfrm>
            <a:off x="5219700" y="4941888"/>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499" name="Oval 43"/>
          <p:cNvSpPr>
            <a:spLocks noChangeArrowheads="1"/>
          </p:cNvSpPr>
          <p:nvPr/>
        </p:nvSpPr>
        <p:spPr bwMode="auto">
          <a:xfrm>
            <a:off x="6877050" y="3573463"/>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00" name="Oval 44"/>
          <p:cNvSpPr>
            <a:spLocks noChangeArrowheads="1"/>
          </p:cNvSpPr>
          <p:nvPr/>
        </p:nvSpPr>
        <p:spPr bwMode="auto">
          <a:xfrm>
            <a:off x="3995738" y="2852738"/>
            <a:ext cx="142875" cy="142875"/>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01" name="Oval 45"/>
          <p:cNvSpPr>
            <a:spLocks noChangeArrowheads="1"/>
          </p:cNvSpPr>
          <p:nvPr/>
        </p:nvSpPr>
        <p:spPr bwMode="auto">
          <a:xfrm>
            <a:off x="4067175" y="3429000"/>
            <a:ext cx="142875" cy="142875"/>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02" name="Oval 46"/>
          <p:cNvSpPr>
            <a:spLocks noChangeArrowheads="1"/>
          </p:cNvSpPr>
          <p:nvPr/>
        </p:nvSpPr>
        <p:spPr bwMode="auto">
          <a:xfrm>
            <a:off x="3995738" y="4797425"/>
            <a:ext cx="142875" cy="142875"/>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03" name="Oval 47"/>
          <p:cNvSpPr>
            <a:spLocks noChangeArrowheads="1"/>
          </p:cNvSpPr>
          <p:nvPr/>
        </p:nvSpPr>
        <p:spPr bwMode="auto">
          <a:xfrm>
            <a:off x="3995738" y="4149725"/>
            <a:ext cx="142875" cy="142875"/>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04" name="Oval 48"/>
          <p:cNvSpPr>
            <a:spLocks noChangeArrowheads="1"/>
          </p:cNvSpPr>
          <p:nvPr/>
        </p:nvSpPr>
        <p:spPr bwMode="auto">
          <a:xfrm>
            <a:off x="4427538" y="4508500"/>
            <a:ext cx="142875" cy="142875"/>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05" name="Oval 49"/>
          <p:cNvSpPr>
            <a:spLocks noChangeArrowheads="1"/>
          </p:cNvSpPr>
          <p:nvPr/>
        </p:nvSpPr>
        <p:spPr bwMode="auto">
          <a:xfrm>
            <a:off x="5435600" y="3284538"/>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06" name="Oval 50"/>
          <p:cNvSpPr>
            <a:spLocks noChangeArrowheads="1"/>
          </p:cNvSpPr>
          <p:nvPr/>
        </p:nvSpPr>
        <p:spPr bwMode="auto">
          <a:xfrm>
            <a:off x="6084888" y="2997200"/>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07" name="Oval 51"/>
          <p:cNvSpPr>
            <a:spLocks noChangeArrowheads="1"/>
          </p:cNvSpPr>
          <p:nvPr/>
        </p:nvSpPr>
        <p:spPr bwMode="auto">
          <a:xfrm>
            <a:off x="2987675" y="3933825"/>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08" name="Oval 52"/>
          <p:cNvSpPr>
            <a:spLocks noChangeArrowheads="1"/>
          </p:cNvSpPr>
          <p:nvPr/>
        </p:nvSpPr>
        <p:spPr bwMode="auto">
          <a:xfrm>
            <a:off x="2987675" y="4508500"/>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09" name="Oval 53"/>
          <p:cNvSpPr>
            <a:spLocks noChangeArrowheads="1"/>
          </p:cNvSpPr>
          <p:nvPr/>
        </p:nvSpPr>
        <p:spPr bwMode="auto">
          <a:xfrm>
            <a:off x="1403350" y="4437063"/>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10" name="Text Box 54"/>
          <p:cNvSpPr txBox="1">
            <a:spLocks noChangeArrowheads="1"/>
          </p:cNvSpPr>
          <p:nvPr/>
        </p:nvSpPr>
        <p:spPr bwMode="auto">
          <a:xfrm>
            <a:off x="2195513" y="5805488"/>
            <a:ext cx="32543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000"/>
              <a:t>n</a:t>
            </a:r>
          </a:p>
        </p:txBody>
      </p:sp>
      <p:sp>
        <p:nvSpPr>
          <p:cNvPr id="19511" name="Text Box 55"/>
          <p:cNvSpPr txBox="1">
            <a:spLocks noChangeArrowheads="1"/>
          </p:cNvSpPr>
          <p:nvPr/>
        </p:nvSpPr>
        <p:spPr bwMode="auto">
          <a:xfrm>
            <a:off x="3995738" y="5805488"/>
            <a:ext cx="32543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000"/>
              <a:t>p</a:t>
            </a:r>
          </a:p>
        </p:txBody>
      </p:sp>
      <p:sp>
        <p:nvSpPr>
          <p:cNvPr id="19512" name="Text Box 56"/>
          <p:cNvSpPr txBox="1">
            <a:spLocks noChangeArrowheads="1"/>
          </p:cNvSpPr>
          <p:nvPr/>
        </p:nvSpPr>
        <p:spPr bwMode="auto">
          <a:xfrm>
            <a:off x="6011863" y="5805488"/>
            <a:ext cx="3238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b="1"/>
              <a:t>n</a:t>
            </a:r>
          </a:p>
        </p:txBody>
      </p:sp>
      <p:sp>
        <p:nvSpPr>
          <p:cNvPr id="19513" name="Oval 57"/>
          <p:cNvSpPr>
            <a:spLocks noChangeArrowheads="1"/>
          </p:cNvSpPr>
          <p:nvPr/>
        </p:nvSpPr>
        <p:spPr bwMode="auto">
          <a:xfrm>
            <a:off x="3851275" y="3141663"/>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14" name="Oval 58"/>
          <p:cNvSpPr>
            <a:spLocks noChangeArrowheads="1"/>
          </p:cNvSpPr>
          <p:nvPr/>
        </p:nvSpPr>
        <p:spPr bwMode="auto">
          <a:xfrm>
            <a:off x="1403350" y="3933825"/>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15" name="Oval 59"/>
          <p:cNvSpPr>
            <a:spLocks noChangeArrowheads="1"/>
          </p:cNvSpPr>
          <p:nvPr/>
        </p:nvSpPr>
        <p:spPr bwMode="auto">
          <a:xfrm>
            <a:off x="3924300" y="3716338"/>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16" name="Oval 60"/>
          <p:cNvSpPr>
            <a:spLocks noChangeArrowheads="1"/>
          </p:cNvSpPr>
          <p:nvPr/>
        </p:nvSpPr>
        <p:spPr bwMode="auto">
          <a:xfrm>
            <a:off x="2195513" y="3860800"/>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17" name="Oval 61"/>
          <p:cNvSpPr>
            <a:spLocks noChangeArrowheads="1"/>
          </p:cNvSpPr>
          <p:nvPr/>
        </p:nvSpPr>
        <p:spPr bwMode="auto">
          <a:xfrm>
            <a:off x="3851275" y="4437063"/>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18" name="Oval 62"/>
          <p:cNvSpPr>
            <a:spLocks noChangeArrowheads="1"/>
          </p:cNvSpPr>
          <p:nvPr/>
        </p:nvSpPr>
        <p:spPr bwMode="auto">
          <a:xfrm>
            <a:off x="1908175" y="3141663"/>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19" name="Oval 63"/>
          <p:cNvSpPr>
            <a:spLocks noChangeArrowheads="1"/>
          </p:cNvSpPr>
          <p:nvPr/>
        </p:nvSpPr>
        <p:spPr bwMode="auto">
          <a:xfrm>
            <a:off x="2771775" y="3141663"/>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20" name="Oval 64"/>
          <p:cNvSpPr>
            <a:spLocks noChangeArrowheads="1"/>
          </p:cNvSpPr>
          <p:nvPr/>
        </p:nvSpPr>
        <p:spPr bwMode="auto">
          <a:xfrm>
            <a:off x="3203575" y="3573463"/>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21" name="Oval 65"/>
          <p:cNvSpPr>
            <a:spLocks noChangeArrowheads="1"/>
          </p:cNvSpPr>
          <p:nvPr/>
        </p:nvSpPr>
        <p:spPr bwMode="auto">
          <a:xfrm>
            <a:off x="2700338" y="4292600"/>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22" name="Oval 66"/>
          <p:cNvSpPr>
            <a:spLocks noChangeArrowheads="1"/>
          </p:cNvSpPr>
          <p:nvPr/>
        </p:nvSpPr>
        <p:spPr bwMode="auto">
          <a:xfrm>
            <a:off x="4067175" y="3933825"/>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23" name="Oval 67"/>
          <p:cNvSpPr>
            <a:spLocks noChangeArrowheads="1"/>
          </p:cNvSpPr>
          <p:nvPr/>
        </p:nvSpPr>
        <p:spPr bwMode="auto">
          <a:xfrm>
            <a:off x="4427538" y="3860800"/>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24" name="Oval 68"/>
          <p:cNvSpPr>
            <a:spLocks noChangeArrowheads="1"/>
          </p:cNvSpPr>
          <p:nvPr/>
        </p:nvSpPr>
        <p:spPr bwMode="auto">
          <a:xfrm>
            <a:off x="4356100" y="3141663"/>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25" name="Oval 69"/>
          <p:cNvSpPr>
            <a:spLocks noChangeArrowheads="1"/>
          </p:cNvSpPr>
          <p:nvPr/>
        </p:nvSpPr>
        <p:spPr bwMode="auto">
          <a:xfrm>
            <a:off x="4500563" y="4221163"/>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26" name="Oval 70"/>
          <p:cNvSpPr>
            <a:spLocks noChangeArrowheads="1"/>
          </p:cNvSpPr>
          <p:nvPr/>
        </p:nvSpPr>
        <p:spPr bwMode="auto">
          <a:xfrm>
            <a:off x="3995738" y="2852738"/>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27" name="Oval 71"/>
          <p:cNvSpPr>
            <a:spLocks noChangeArrowheads="1"/>
          </p:cNvSpPr>
          <p:nvPr/>
        </p:nvSpPr>
        <p:spPr bwMode="auto">
          <a:xfrm>
            <a:off x="4284663" y="2852738"/>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28" name="Oval 72"/>
          <p:cNvSpPr>
            <a:spLocks noChangeArrowheads="1"/>
          </p:cNvSpPr>
          <p:nvPr/>
        </p:nvSpPr>
        <p:spPr bwMode="auto">
          <a:xfrm>
            <a:off x="4211638" y="2565400"/>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29" name="Oval 73"/>
          <p:cNvSpPr>
            <a:spLocks noChangeArrowheads="1"/>
          </p:cNvSpPr>
          <p:nvPr/>
        </p:nvSpPr>
        <p:spPr bwMode="auto">
          <a:xfrm>
            <a:off x="4138613" y="2278063"/>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30" name="Oval 74"/>
          <p:cNvSpPr>
            <a:spLocks noChangeArrowheads="1"/>
          </p:cNvSpPr>
          <p:nvPr/>
        </p:nvSpPr>
        <p:spPr bwMode="auto">
          <a:xfrm>
            <a:off x="1476375" y="4149725"/>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31" name="Oval 75"/>
          <p:cNvSpPr>
            <a:spLocks noChangeArrowheads="1"/>
          </p:cNvSpPr>
          <p:nvPr/>
        </p:nvSpPr>
        <p:spPr bwMode="auto">
          <a:xfrm>
            <a:off x="4140200" y="3716338"/>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32" name="Oval 76"/>
          <p:cNvSpPr>
            <a:spLocks noChangeArrowheads="1"/>
          </p:cNvSpPr>
          <p:nvPr/>
        </p:nvSpPr>
        <p:spPr bwMode="auto">
          <a:xfrm>
            <a:off x="4427538" y="3644900"/>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33" name="Oval 77"/>
          <p:cNvSpPr>
            <a:spLocks noChangeArrowheads="1"/>
          </p:cNvSpPr>
          <p:nvPr/>
        </p:nvSpPr>
        <p:spPr bwMode="auto">
          <a:xfrm>
            <a:off x="4714875" y="3573463"/>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34" name="Oval 78"/>
          <p:cNvSpPr>
            <a:spLocks noChangeArrowheads="1"/>
          </p:cNvSpPr>
          <p:nvPr/>
        </p:nvSpPr>
        <p:spPr bwMode="auto">
          <a:xfrm>
            <a:off x="5002213" y="3502025"/>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35" name="Oval 79"/>
          <p:cNvSpPr>
            <a:spLocks noChangeArrowheads="1"/>
          </p:cNvSpPr>
          <p:nvPr/>
        </p:nvSpPr>
        <p:spPr bwMode="auto">
          <a:xfrm>
            <a:off x="5435600" y="3573463"/>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36" name="Oval 80"/>
          <p:cNvSpPr>
            <a:spLocks noChangeArrowheads="1"/>
          </p:cNvSpPr>
          <p:nvPr/>
        </p:nvSpPr>
        <p:spPr bwMode="auto">
          <a:xfrm>
            <a:off x="5940425" y="3789363"/>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37" name="Oval 81"/>
          <p:cNvSpPr>
            <a:spLocks noChangeArrowheads="1"/>
          </p:cNvSpPr>
          <p:nvPr/>
        </p:nvSpPr>
        <p:spPr bwMode="auto">
          <a:xfrm>
            <a:off x="6443663" y="3716338"/>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38" name="Oval 82"/>
          <p:cNvSpPr>
            <a:spLocks noChangeArrowheads="1"/>
          </p:cNvSpPr>
          <p:nvPr/>
        </p:nvSpPr>
        <p:spPr bwMode="auto">
          <a:xfrm>
            <a:off x="7019925" y="3789363"/>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39" name="Oval 83"/>
          <p:cNvSpPr>
            <a:spLocks noChangeArrowheads="1"/>
          </p:cNvSpPr>
          <p:nvPr/>
        </p:nvSpPr>
        <p:spPr bwMode="auto">
          <a:xfrm>
            <a:off x="7596188" y="3862388"/>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40" name="Oval 84"/>
          <p:cNvSpPr>
            <a:spLocks noChangeArrowheads="1"/>
          </p:cNvSpPr>
          <p:nvPr/>
        </p:nvSpPr>
        <p:spPr bwMode="auto">
          <a:xfrm>
            <a:off x="4284663" y="4076700"/>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41" name="Oval 85"/>
          <p:cNvSpPr>
            <a:spLocks noChangeArrowheads="1"/>
          </p:cNvSpPr>
          <p:nvPr/>
        </p:nvSpPr>
        <p:spPr bwMode="auto">
          <a:xfrm>
            <a:off x="4859338" y="4076700"/>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42" name="Oval 86"/>
          <p:cNvSpPr>
            <a:spLocks noChangeArrowheads="1"/>
          </p:cNvSpPr>
          <p:nvPr/>
        </p:nvSpPr>
        <p:spPr bwMode="auto">
          <a:xfrm>
            <a:off x="5219700" y="4149725"/>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43" name="Oval 87"/>
          <p:cNvSpPr>
            <a:spLocks noChangeArrowheads="1"/>
          </p:cNvSpPr>
          <p:nvPr/>
        </p:nvSpPr>
        <p:spPr bwMode="auto">
          <a:xfrm>
            <a:off x="5435600" y="4365625"/>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44" name="Oval 88"/>
          <p:cNvSpPr>
            <a:spLocks noChangeArrowheads="1"/>
          </p:cNvSpPr>
          <p:nvPr/>
        </p:nvSpPr>
        <p:spPr bwMode="auto">
          <a:xfrm>
            <a:off x="5867400" y="4437063"/>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45" name="Oval 89"/>
          <p:cNvSpPr>
            <a:spLocks noChangeArrowheads="1"/>
          </p:cNvSpPr>
          <p:nvPr/>
        </p:nvSpPr>
        <p:spPr bwMode="auto">
          <a:xfrm>
            <a:off x="6299200" y="4508500"/>
            <a:ext cx="144463"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46" name="Oval 90"/>
          <p:cNvSpPr>
            <a:spLocks noChangeArrowheads="1"/>
          </p:cNvSpPr>
          <p:nvPr/>
        </p:nvSpPr>
        <p:spPr bwMode="auto">
          <a:xfrm>
            <a:off x="6804025" y="4365625"/>
            <a:ext cx="144463"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47" name="Oval 91"/>
          <p:cNvSpPr>
            <a:spLocks noChangeArrowheads="1"/>
          </p:cNvSpPr>
          <p:nvPr/>
        </p:nvSpPr>
        <p:spPr bwMode="auto">
          <a:xfrm>
            <a:off x="7380288" y="4149725"/>
            <a:ext cx="144462"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48" name="Oval 92"/>
          <p:cNvSpPr>
            <a:spLocks noChangeArrowheads="1"/>
          </p:cNvSpPr>
          <p:nvPr/>
        </p:nvSpPr>
        <p:spPr bwMode="auto">
          <a:xfrm>
            <a:off x="3348038" y="4221163"/>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49" name="Oval 93"/>
          <p:cNvSpPr>
            <a:spLocks noChangeArrowheads="1"/>
          </p:cNvSpPr>
          <p:nvPr/>
        </p:nvSpPr>
        <p:spPr bwMode="auto">
          <a:xfrm>
            <a:off x="3563938" y="4437063"/>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50" name="Oval 94"/>
          <p:cNvSpPr>
            <a:spLocks noChangeArrowheads="1"/>
          </p:cNvSpPr>
          <p:nvPr/>
        </p:nvSpPr>
        <p:spPr bwMode="auto">
          <a:xfrm>
            <a:off x="3779838" y="4652963"/>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51" name="Oval 95"/>
          <p:cNvSpPr>
            <a:spLocks noChangeArrowheads="1"/>
          </p:cNvSpPr>
          <p:nvPr/>
        </p:nvSpPr>
        <p:spPr bwMode="auto">
          <a:xfrm>
            <a:off x="4284663" y="4868863"/>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52" name="Oval 96"/>
          <p:cNvSpPr>
            <a:spLocks noChangeArrowheads="1"/>
          </p:cNvSpPr>
          <p:nvPr/>
        </p:nvSpPr>
        <p:spPr bwMode="auto">
          <a:xfrm>
            <a:off x="4859338" y="4724400"/>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53" name="Oval 97"/>
          <p:cNvSpPr>
            <a:spLocks noChangeArrowheads="1"/>
          </p:cNvSpPr>
          <p:nvPr/>
        </p:nvSpPr>
        <p:spPr bwMode="auto">
          <a:xfrm>
            <a:off x="5434013" y="4579938"/>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54" name="Oval 98"/>
          <p:cNvSpPr>
            <a:spLocks noChangeArrowheads="1"/>
          </p:cNvSpPr>
          <p:nvPr/>
        </p:nvSpPr>
        <p:spPr bwMode="auto">
          <a:xfrm>
            <a:off x="6156325" y="4221163"/>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55" name="Oval 99"/>
          <p:cNvSpPr>
            <a:spLocks noChangeArrowheads="1"/>
          </p:cNvSpPr>
          <p:nvPr/>
        </p:nvSpPr>
        <p:spPr bwMode="auto">
          <a:xfrm>
            <a:off x="6878638" y="3862388"/>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56" name="Oval 100"/>
          <p:cNvSpPr>
            <a:spLocks noChangeArrowheads="1"/>
          </p:cNvSpPr>
          <p:nvPr/>
        </p:nvSpPr>
        <p:spPr bwMode="auto">
          <a:xfrm>
            <a:off x="7600950" y="3503613"/>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57" name="Oval 101"/>
          <p:cNvSpPr>
            <a:spLocks noChangeArrowheads="1"/>
          </p:cNvSpPr>
          <p:nvPr/>
        </p:nvSpPr>
        <p:spPr bwMode="auto">
          <a:xfrm>
            <a:off x="6443663" y="3141663"/>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58" name="Oval 102"/>
          <p:cNvSpPr>
            <a:spLocks noChangeArrowheads="1"/>
          </p:cNvSpPr>
          <p:nvPr/>
        </p:nvSpPr>
        <p:spPr bwMode="auto">
          <a:xfrm>
            <a:off x="6659563" y="3357563"/>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59" name="Oval 103"/>
          <p:cNvSpPr>
            <a:spLocks noChangeArrowheads="1"/>
          </p:cNvSpPr>
          <p:nvPr/>
        </p:nvSpPr>
        <p:spPr bwMode="auto">
          <a:xfrm>
            <a:off x="7308850" y="3644900"/>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60" name="Oval 104"/>
          <p:cNvSpPr>
            <a:spLocks noChangeArrowheads="1"/>
          </p:cNvSpPr>
          <p:nvPr/>
        </p:nvSpPr>
        <p:spPr bwMode="auto">
          <a:xfrm>
            <a:off x="3203575" y="3284538"/>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61" name="Oval 105"/>
          <p:cNvSpPr>
            <a:spLocks noChangeArrowheads="1"/>
          </p:cNvSpPr>
          <p:nvPr/>
        </p:nvSpPr>
        <p:spPr bwMode="auto">
          <a:xfrm>
            <a:off x="3419475" y="3500438"/>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62" name="Oval 106"/>
          <p:cNvSpPr>
            <a:spLocks noChangeArrowheads="1"/>
          </p:cNvSpPr>
          <p:nvPr/>
        </p:nvSpPr>
        <p:spPr bwMode="auto">
          <a:xfrm>
            <a:off x="3635375" y="3573463"/>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63" name="Oval 107"/>
          <p:cNvSpPr>
            <a:spLocks noChangeArrowheads="1"/>
          </p:cNvSpPr>
          <p:nvPr/>
        </p:nvSpPr>
        <p:spPr bwMode="auto">
          <a:xfrm>
            <a:off x="4500563" y="3429000"/>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64" name="Oval 108"/>
          <p:cNvSpPr>
            <a:spLocks noChangeArrowheads="1"/>
          </p:cNvSpPr>
          <p:nvPr/>
        </p:nvSpPr>
        <p:spPr bwMode="auto">
          <a:xfrm>
            <a:off x="5076825" y="3284538"/>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65" name="Oval 109"/>
          <p:cNvSpPr>
            <a:spLocks noChangeArrowheads="1"/>
          </p:cNvSpPr>
          <p:nvPr/>
        </p:nvSpPr>
        <p:spPr bwMode="auto">
          <a:xfrm>
            <a:off x="5724525" y="3357563"/>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66" name="Oval 110"/>
          <p:cNvSpPr>
            <a:spLocks noChangeArrowheads="1"/>
          </p:cNvSpPr>
          <p:nvPr/>
        </p:nvSpPr>
        <p:spPr bwMode="auto">
          <a:xfrm>
            <a:off x="6372225" y="3430588"/>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67" name="Oval 111"/>
          <p:cNvSpPr>
            <a:spLocks noChangeArrowheads="1"/>
          </p:cNvSpPr>
          <p:nvPr/>
        </p:nvSpPr>
        <p:spPr bwMode="auto">
          <a:xfrm>
            <a:off x="7019925" y="3503613"/>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68" name="Oval 112"/>
          <p:cNvSpPr>
            <a:spLocks noChangeArrowheads="1"/>
          </p:cNvSpPr>
          <p:nvPr/>
        </p:nvSpPr>
        <p:spPr bwMode="auto">
          <a:xfrm>
            <a:off x="7667625" y="3576638"/>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69" name="AutoShape 113">
            <a:hlinkClick r:id="rId3" action="ppaction://hlinkpres?slideindex=18&amp;slidetitle=Sachlogische Gliederung  Der bipolare Transistor" highlightClick="1"/>
          </p:cNvPr>
          <p:cNvSpPr>
            <a:spLocks noChangeArrowheads="1"/>
          </p:cNvSpPr>
          <p:nvPr/>
        </p:nvSpPr>
        <p:spPr bwMode="auto">
          <a:xfrm>
            <a:off x="8316913" y="5445125"/>
            <a:ext cx="539750" cy="539750"/>
          </a:xfrm>
          <a:prstGeom prst="actionButtonReturn">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9570" name="Text Box 114"/>
          <p:cNvSpPr txBox="1">
            <a:spLocks noChangeArrowheads="1"/>
          </p:cNvSpPr>
          <p:nvPr/>
        </p:nvSpPr>
        <p:spPr bwMode="auto">
          <a:xfrm>
            <a:off x="1763713" y="1557338"/>
            <a:ext cx="1717675" cy="37623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a:t>Rekombination</a:t>
            </a:r>
          </a:p>
        </p:txBody>
      </p:sp>
      <p:sp>
        <p:nvSpPr>
          <p:cNvPr id="19571" name="Text Box 115"/>
          <p:cNvSpPr txBox="1">
            <a:spLocks noChangeArrowheads="1"/>
          </p:cNvSpPr>
          <p:nvPr/>
        </p:nvSpPr>
        <p:spPr bwMode="auto">
          <a:xfrm>
            <a:off x="1835150" y="5589588"/>
            <a:ext cx="10572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000" b="1"/>
              <a:t>Emitter</a:t>
            </a:r>
          </a:p>
        </p:txBody>
      </p:sp>
      <p:sp>
        <p:nvSpPr>
          <p:cNvPr id="19572" name="Text Box 116"/>
          <p:cNvSpPr txBox="1">
            <a:spLocks noChangeArrowheads="1"/>
          </p:cNvSpPr>
          <p:nvPr/>
        </p:nvSpPr>
        <p:spPr bwMode="auto">
          <a:xfrm>
            <a:off x="3779838" y="5589588"/>
            <a:ext cx="86201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000" b="1"/>
              <a:t>Basis</a:t>
            </a:r>
          </a:p>
        </p:txBody>
      </p:sp>
      <p:sp>
        <p:nvSpPr>
          <p:cNvPr id="19573" name="Text Box 117"/>
          <p:cNvSpPr txBox="1">
            <a:spLocks noChangeArrowheads="1"/>
          </p:cNvSpPr>
          <p:nvPr/>
        </p:nvSpPr>
        <p:spPr bwMode="auto">
          <a:xfrm>
            <a:off x="5651500" y="5516563"/>
            <a:ext cx="12842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000" b="1"/>
              <a:t>Kollektor</a:t>
            </a:r>
          </a:p>
        </p:txBody>
      </p:sp>
      <p:sp>
        <p:nvSpPr>
          <p:cNvPr id="114" name="Textfeld 113"/>
          <p:cNvSpPr txBox="1"/>
          <p:nvPr/>
        </p:nvSpPr>
        <p:spPr>
          <a:xfrm>
            <a:off x="7236296" y="6381328"/>
            <a:ext cx="1440160" cy="369332"/>
          </a:xfrm>
          <a:prstGeom prst="rect">
            <a:avLst/>
          </a:prstGeom>
          <a:noFill/>
        </p:spPr>
        <p:txBody>
          <a:bodyPr wrap="square" rtlCol="0">
            <a:spAutoFit/>
          </a:bodyPr>
          <a:lstStyle/>
          <a:p>
            <a:r>
              <a:rPr lang="de-DE" dirty="0" smtClean="0"/>
              <a:t>M. Renner</a:t>
            </a:r>
            <a:endParaRPr lang="de-DE"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xit" presetSubtype="10" fill="hold" grpId="0" nodeType="clickEffect">
                                  <p:stCondLst>
                                    <p:cond delay="0"/>
                                  </p:stCondLst>
                                  <p:childTnLst>
                                    <p:animEffect transition="out" filter="blinds(horizontal)">
                                      <p:cBhvr>
                                        <p:cTn id="6" dur="500"/>
                                        <p:tgtEl>
                                          <p:spTgt spid="19483"/>
                                        </p:tgtEl>
                                      </p:cBhvr>
                                    </p:animEffect>
                                    <p:set>
                                      <p:cBhvr>
                                        <p:cTn id="7" dur="1" fill="hold">
                                          <p:stCondLst>
                                            <p:cond delay="499"/>
                                          </p:stCondLst>
                                        </p:cTn>
                                        <p:tgtEl>
                                          <p:spTgt spid="19483"/>
                                        </p:tgtEl>
                                        <p:attrNameLst>
                                          <p:attrName>style.visibility</p:attrName>
                                        </p:attrNameLst>
                                      </p:cBhvr>
                                      <p:to>
                                        <p:strVal val="hidden"/>
                                      </p:to>
                                    </p:set>
                                  </p:childTnLst>
                                </p:cTn>
                              </p:par>
                              <p:par>
                                <p:cTn id="8" presetID="3" presetClass="entr" presetSubtype="10" fill="hold" grpId="0" nodeType="withEffect">
                                  <p:stCondLst>
                                    <p:cond delay="0"/>
                                  </p:stCondLst>
                                  <p:childTnLst>
                                    <p:set>
                                      <p:cBhvr>
                                        <p:cTn id="9" dur="1" fill="hold">
                                          <p:stCondLst>
                                            <p:cond delay="0"/>
                                          </p:stCondLst>
                                        </p:cTn>
                                        <p:tgtEl>
                                          <p:spTgt spid="19513"/>
                                        </p:tgtEl>
                                        <p:attrNameLst>
                                          <p:attrName>style.visibility</p:attrName>
                                        </p:attrNameLst>
                                      </p:cBhvr>
                                      <p:to>
                                        <p:strVal val="visible"/>
                                      </p:to>
                                    </p:set>
                                    <p:animEffect transition="in" filter="blinds(horizontal)">
                                      <p:cBhvr>
                                        <p:cTn id="10" dur="500"/>
                                        <p:tgtEl>
                                          <p:spTgt spid="19513"/>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19514"/>
                                        </p:tgtEl>
                                        <p:attrNameLst>
                                          <p:attrName>style.visibility</p:attrName>
                                        </p:attrNameLst>
                                      </p:cBhvr>
                                      <p:to>
                                        <p:strVal val="visible"/>
                                      </p:to>
                                    </p:set>
                                    <p:animEffect transition="in" filter="blinds(horizontal)">
                                      <p:cBhvr>
                                        <p:cTn id="15" dur="500"/>
                                        <p:tgtEl>
                                          <p:spTgt spid="19514"/>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3" presetClass="exit" presetSubtype="10" fill="hold" grpId="0" nodeType="clickEffect">
                                  <p:stCondLst>
                                    <p:cond delay="0"/>
                                  </p:stCondLst>
                                  <p:childTnLst>
                                    <p:animEffect transition="out" filter="blinds(horizontal)">
                                      <p:cBhvr>
                                        <p:cTn id="19" dur="500"/>
                                        <p:tgtEl>
                                          <p:spTgt spid="19507"/>
                                        </p:tgtEl>
                                      </p:cBhvr>
                                    </p:animEffect>
                                    <p:set>
                                      <p:cBhvr>
                                        <p:cTn id="20" dur="1" fill="hold">
                                          <p:stCondLst>
                                            <p:cond delay="499"/>
                                          </p:stCondLst>
                                        </p:cTn>
                                        <p:tgtEl>
                                          <p:spTgt spid="19507"/>
                                        </p:tgtEl>
                                        <p:attrNameLst>
                                          <p:attrName>style.visibility</p:attrName>
                                        </p:attrNameLst>
                                      </p:cBhvr>
                                      <p:to>
                                        <p:strVal val="hidden"/>
                                      </p:to>
                                    </p:set>
                                  </p:childTnLst>
                                </p:cTn>
                              </p:par>
                              <p:par>
                                <p:cTn id="21" presetID="3" presetClass="entr" presetSubtype="10" fill="hold" grpId="0" nodeType="withEffect">
                                  <p:stCondLst>
                                    <p:cond delay="0"/>
                                  </p:stCondLst>
                                  <p:childTnLst>
                                    <p:set>
                                      <p:cBhvr>
                                        <p:cTn id="22" dur="1" fill="hold">
                                          <p:stCondLst>
                                            <p:cond delay="0"/>
                                          </p:stCondLst>
                                        </p:cTn>
                                        <p:tgtEl>
                                          <p:spTgt spid="19515"/>
                                        </p:tgtEl>
                                        <p:attrNameLst>
                                          <p:attrName>style.visibility</p:attrName>
                                        </p:attrNameLst>
                                      </p:cBhvr>
                                      <p:to>
                                        <p:strVal val="visible"/>
                                      </p:to>
                                    </p:set>
                                    <p:animEffect transition="in" filter="blinds(horizontal)">
                                      <p:cBhvr>
                                        <p:cTn id="23" dur="500"/>
                                        <p:tgtEl>
                                          <p:spTgt spid="19515"/>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19530"/>
                                        </p:tgtEl>
                                        <p:attrNameLst>
                                          <p:attrName>style.visibility</p:attrName>
                                        </p:attrNameLst>
                                      </p:cBhvr>
                                      <p:to>
                                        <p:strVal val="visible"/>
                                      </p:to>
                                    </p:set>
                                    <p:animEffect transition="in" filter="blinds(horizontal)">
                                      <p:cBhvr>
                                        <p:cTn id="28" dur="500"/>
                                        <p:tgtEl>
                                          <p:spTgt spid="19530"/>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3" presetClass="exit" presetSubtype="10" fill="hold" grpId="0" nodeType="clickEffect">
                                  <p:stCondLst>
                                    <p:cond delay="0"/>
                                  </p:stCondLst>
                                  <p:childTnLst>
                                    <p:animEffect transition="out" filter="blinds(horizontal)">
                                      <p:cBhvr>
                                        <p:cTn id="32" dur="500"/>
                                        <p:tgtEl>
                                          <p:spTgt spid="19479"/>
                                        </p:tgtEl>
                                      </p:cBhvr>
                                    </p:animEffect>
                                    <p:set>
                                      <p:cBhvr>
                                        <p:cTn id="33" dur="1" fill="hold">
                                          <p:stCondLst>
                                            <p:cond delay="499"/>
                                          </p:stCondLst>
                                        </p:cTn>
                                        <p:tgtEl>
                                          <p:spTgt spid="19479"/>
                                        </p:tgtEl>
                                        <p:attrNameLst>
                                          <p:attrName>style.visibility</p:attrName>
                                        </p:attrNameLst>
                                      </p:cBhvr>
                                      <p:to>
                                        <p:strVal val="hidden"/>
                                      </p:to>
                                    </p:set>
                                  </p:childTnLst>
                                </p:cTn>
                              </p:par>
                              <p:par>
                                <p:cTn id="34" presetID="3" presetClass="entr" presetSubtype="10" fill="hold" grpId="0" nodeType="withEffect">
                                  <p:stCondLst>
                                    <p:cond delay="0"/>
                                  </p:stCondLst>
                                  <p:childTnLst>
                                    <p:set>
                                      <p:cBhvr>
                                        <p:cTn id="35" dur="1" fill="hold">
                                          <p:stCondLst>
                                            <p:cond delay="0"/>
                                          </p:stCondLst>
                                        </p:cTn>
                                        <p:tgtEl>
                                          <p:spTgt spid="19516"/>
                                        </p:tgtEl>
                                        <p:attrNameLst>
                                          <p:attrName>style.visibility</p:attrName>
                                        </p:attrNameLst>
                                      </p:cBhvr>
                                      <p:to>
                                        <p:strVal val="visible"/>
                                      </p:to>
                                    </p:set>
                                    <p:animEffect transition="in" filter="blinds(horizontal)">
                                      <p:cBhvr>
                                        <p:cTn id="36" dur="500"/>
                                        <p:tgtEl>
                                          <p:spTgt spid="19516"/>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3" presetClass="exit" presetSubtype="10" fill="hold" grpId="0" nodeType="clickEffect">
                                  <p:stCondLst>
                                    <p:cond delay="0"/>
                                  </p:stCondLst>
                                  <p:childTnLst>
                                    <p:animEffect transition="out" filter="blinds(horizontal)">
                                      <p:cBhvr>
                                        <p:cTn id="40" dur="500"/>
                                        <p:tgtEl>
                                          <p:spTgt spid="19508"/>
                                        </p:tgtEl>
                                      </p:cBhvr>
                                    </p:animEffect>
                                    <p:set>
                                      <p:cBhvr>
                                        <p:cTn id="41" dur="1" fill="hold">
                                          <p:stCondLst>
                                            <p:cond delay="499"/>
                                          </p:stCondLst>
                                        </p:cTn>
                                        <p:tgtEl>
                                          <p:spTgt spid="19508"/>
                                        </p:tgtEl>
                                        <p:attrNameLst>
                                          <p:attrName>style.visibility</p:attrName>
                                        </p:attrNameLst>
                                      </p:cBhvr>
                                      <p:to>
                                        <p:strVal val="hidden"/>
                                      </p:to>
                                    </p:set>
                                  </p:childTnLst>
                                </p:cTn>
                              </p:par>
                              <p:par>
                                <p:cTn id="42" presetID="3" presetClass="entr" presetSubtype="10" fill="hold" grpId="0" nodeType="withEffect">
                                  <p:stCondLst>
                                    <p:cond delay="0"/>
                                  </p:stCondLst>
                                  <p:childTnLst>
                                    <p:set>
                                      <p:cBhvr>
                                        <p:cTn id="43" dur="1" fill="hold">
                                          <p:stCondLst>
                                            <p:cond delay="0"/>
                                          </p:stCondLst>
                                        </p:cTn>
                                        <p:tgtEl>
                                          <p:spTgt spid="19517"/>
                                        </p:tgtEl>
                                        <p:attrNameLst>
                                          <p:attrName>style.visibility</p:attrName>
                                        </p:attrNameLst>
                                      </p:cBhvr>
                                      <p:to>
                                        <p:strVal val="visible"/>
                                      </p:to>
                                    </p:set>
                                    <p:animEffect transition="in" filter="blinds(horizontal)">
                                      <p:cBhvr>
                                        <p:cTn id="44" dur="500"/>
                                        <p:tgtEl>
                                          <p:spTgt spid="19517"/>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9524"/>
                                        </p:tgtEl>
                                        <p:attrNameLst>
                                          <p:attrName>style.visibility</p:attrName>
                                        </p:attrNameLst>
                                      </p:cBhvr>
                                      <p:to>
                                        <p:strVal val="visible"/>
                                      </p:to>
                                    </p:set>
                                  </p:childTnLst>
                                </p:cTn>
                              </p:par>
                            </p:childTnLst>
                          </p:cTn>
                        </p:par>
                        <p:par>
                          <p:cTn id="49" fill="hold" nodeType="afterGroup">
                            <p:stCondLst>
                              <p:cond delay="0"/>
                            </p:stCondLst>
                            <p:childTnLst>
                              <p:par>
                                <p:cTn id="50" presetID="1" presetClass="entr" presetSubtype="0" fill="hold" grpId="0" nodeType="afterEffect">
                                  <p:stCondLst>
                                    <p:cond delay="0"/>
                                  </p:stCondLst>
                                  <p:childTnLst>
                                    <p:set>
                                      <p:cBhvr>
                                        <p:cTn id="51" dur="1" fill="hold">
                                          <p:stCondLst>
                                            <p:cond delay="0"/>
                                          </p:stCondLst>
                                        </p:cTn>
                                        <p:tgtEl>
                                          <p:spTgt spid="19522"/>
                                        </p:tgtEl>
                                        <p:attrNameLst>
                                          <p:attrName>style.visibility</p:attrName>
                                        </p:attrNameLst>
                                      </p:cBhvr>
                                      <p:to>
                                        <p:strVal val="visible"/>
                                      </p:to>
                                    </p:set>
                                  </p:childTnLst>
                                </p:cTn>
                              </p:par>
                            </p:childTnLst>
                          </p:cTn>
                        </p:par>
                        <p:par>
                          <p:cTn id="52" fill="hold" nodeType="afterGroup">
                            <p:stCondLst>
                              <p:cond delay="0"/>
                            </p:stCondLst>
                            <p:childTnLst>
                              <p:par>
                                <p:cTn id="53" presetID="1" presetClass="entr" presetSubtype="0" fill="hold" grpId="1" nodeType="afterEffect">
                                  <p:stCondLst>
                                    <p:cond delay="0"/>
                                  </p:stCondLst>
                                  <p:childTnLst>
                                    <p:set>
                                      <p:cBhvr>
                                        <p:cTn id="54" dur="1" fill="hold">
                                          <p:stCondLst>
                                            <p:cond delay="0"/>
                                          </p:stCondLst>
                                        </p:cTn>
                                        <p:tgtEl>
                                          <p:spTgt spid="19517"/>
                                        </p:tgtEl>
                                        <p:attrNameLst>
                                          <p:attrName>style.visibility</p:attrName>
                                        </p:attrNameLst>
                                      </p:cBhvr>
                                      <p:to>
                                        <p:strVal val="visible"/>
                                      </p:to>
                                    </p:set>
                                  </p:childTnLst>
                                </p:cTn>
                              </p:par>
                            </p:childTnLst>
                          </p:cTn>
                        </p:par>
                        <p:par>
                          <p:cTn id="55" fill="hold" nodeType="afterGroup">
                            <p:stCondLst>
                              <p:cond delay="0"/>
                            </p:stCondLst>
                            <p:childTnLst>
                              <p:par>
                                <p:cTn id="56" presetID="1" presetClass="entr" presetSubtype="0" fill="hold" grpId="0" nodeType="afterEffect">
                                  <p:stCondLst>
                                    <p:cond delay="0"/>
                                  </p:stCondLst>
                                  <p:childTnLst>
                                    <p:set>
                                      <p:cBhvr>
                                        <p:cTn id="57" dur="1" fill="hold">
                                          <p:stCondLst>
                                            <p:cond delay="0"/>
                                          </p:stCondLst>
                                        </p:cTn>
                                        <p:tgtEl>
                                          <p:spTgt spid="19525"/>
                                        </p:tgtEl>
                                        <p:attrNameLst>
                                          <p:attrName>style.visibility</p:attrName>
                                        </p:attrNameLst>
                                      </p:cBhvr>
                                      <p:to>
                                        <p:strVal val="visible"/>
                                      </p:to>
                                    </p:set>
                                  </p:childTnLst>
                                </p:cTn>
                              </p:par>
                            </p:childTnLst>
                          </p:cTn>
                        </p:par>
                        <p:par>
                          <p:cTn id="58" fill="hold" nodeType="afterGroup">
                            <p:stCondLst>
                              <p:cond delay="0"/>
                            </p:stCondLst>
                            <p:childTnLst>
                              <p:par>
                                <p:cTn id="59" presetID="1" presetClass="entr" presetSubtype="0" fill="hold" grpId="0" nodeType="afterEffect">
                                  <p:stCondLst>
                                    <p:cond delay="0"/>
                                  </p:stCondLst>
                                  <p:childTnLst>
                                    <p:set>
                                      <p:cBhvr>
                                        <p:cTn id="60" dur="1" fill="hold">
                                          <p:stCondLst>
                                            <p:cond delay="0"/>
                                          </p:stCondLst>
                                        </p:cTn>
                                        <p:tgtEl>
                                          <p:spTgt spid="19523"/>
                                        </p:tgtEl>
                                        <p:attrNameLst>
                                          <p:attrName>style.visibility</p:attrName>
                                        </p:attrNameLst>
                                      </p:cBhvr>
                                      <p:to>
                                        <p:strVal val="visible"/>
                                      </p:to>
                                    </p:set>
                                  </p:childTnLst>
                                </p:cTn>
                              </p:par>
                            </p:childTnLst>
                          </p:cTn>
                        </p:par>
                      </p:childTnLst>
                    </p:cTn>
                  </p:par>
                  <p:par>
                    <p:cTn id="61" fill="hold" nodeType="clickPar">
                      <p:stCondLst>
                        <p:cond delay="indefinite"/>
                      </p:stCondLst>
                      <p:childTnLst>
                        <p:par>
                          <p:cTn id="62" fill="hold" nodeType="withGroup">
                            <p:stCondLst>
                              <p:cond delay="0"/>
                            </p:stCondLst>
                            <p:childTnLst>
                              <p:par>
                                <p:cTn id="63" presetID="3" presetClass="exit" presetSubtype="10" fill="hold" grpId="1" nodeType="clickEffect">
                                  <p:stCondLst>
                                    <p:cond delay="0"/>
                                  </p:stCondLst>
                                  <p:childTnLst>
                                    <p:animEffect transition="out" filter="blinds(horizontal)">
                                      <p:cBhvr>
                                        <p:cTn id="64" dur="500"/>
                                        <p:tgtEl>
                                          <p:spTgt spid="19513"/>
                                        </p:tgtEl>
                                      </p:cBhvr>
                                    </p:animEffect>
                                    <p:set>
                                      <p:cBhvr>
                                        <p:cTn id="65" dur="1" fill="hold">
                                          <p:stCondLst>
                                            <p:cond delay="499"/>
                                          </p:stCondLst>
                                        </p:cTn>
                                        <p:tgtEl>
                                          <p:spTgt spid="19513"/>
                                        </p:tgtEl>
                                        <p:attrNameLst>
                                          <p:attrName>style.visibility</p:attrName>
                                        </p:attrNameLst>
                                      </p:cBhvr>
                                      <p:to>
                                        <p:strVal val="hidden"/>
                                      </p:to>
                                    </p:set>
                                  </p:childTnLst>
                                </p:cTn>
                              </p:par>
                              <p:par>
                                <p:cTn id="66" presetID="3" presetClass="entr" presetSubtype="10" fill="hold" grpId="0" nodeType="withEffect">
                                  <p:stCondLst>
                                    <p:cond delay="0"/>
                                  </p:stCondLst>
                                  <p:childTnLst>
                                    <p:set>
                                      <p:cBhvr>
                                        <p:cTn id="67" dur="1" fill="hold">
                                          <p:stCondLst>
                                            <p:cond delay="0"/>
                                          </p:stCondLst>
                                        </p:cTn>
                                        <p:tgtEl>
                                          <p:spTgt spid="19526"/>
                                        </p:tgtEl>
                                        <p:attrNameLst>
                                          <p:attrName>style.visibility</p:attrName>
                                        </p:attrNameLst>
                                      </p:cBhvr>
                                      <p:to>
                                        <p:strVal val="visible"/>
                                      </p:to>
                                    </p:set>
                                    <p:animEffect transition="in" filter="blinds(horizontal)">
                                      <p:cBhvr>
                                        <p:cTn id="68" dur="500"/>
                                        <p:tgtEl>
                                          <p:spTgt spid="19526"/>
                                        </p:tgtEl>
                                      </p:cBhvr>
                                    </p:animEffect>
                                  </p:childTnLst>
                                </p:cTn>
                              </p:par>
                              <p:par>
                                <p:cTn id="69" presetID="1" presetClass="entr" presetSubtype="0" fill="hold" grpId="0" nodeType="withEffect">
                                  <p:stCondLst>
                                    <p:cond delay="0"/>
                                  </p:stCondLst>
                                  <p:childTnLst>
                                    <p:set>
                                      <p:cBhvr>
                                        <p:cTn id="70" dur="1" fill="hold">
                                          <p:stCondLst>
                                            <p:cond delay="0"/>
                                          </p:stCondLst>
                                        </p:cTn>
                                        <p:tgtEl>
                                          <p:spTgt spid="19570"/>
                                        </p:tgtEl>
                                        <p:attrNameLst>
                                          <p:attrName>style.visibility</p:attrName>
                                        </p:attrNameLst>
                                      </p:cBhvr>
                                      <p:to>
                                        <p:strVal val="visible"/>
                                      </p:to>
                                    </p:set>
                                  </p:childTnLst>
                                </p:cTn>
                              </p:par>
                            </p:childTnLst>
                          </p:cTn>
                        </p:par>
                      </p:childTnLst>
                    </p:cTn>
                  </p:par>
                  <p:par>
                    <p:cTn id="71" fill="hold" nodeType="clickPar">
                      <p:stCondLst>
                        <p:cond delay="indefinite"/>
                      </p:stCondLst>
                      <p:childTnLst>
                        <p:par>
                          <p:cTn id="72" fill="hold" nodeType="withGroup">
                            <p:stCondLst>
                              <p:cond delay="0"/>
                            </p:stCondLst>
                            <p:childTnLst>
                              <p:par>
                                <p:cTn id="73" presetID="1" presetClass="exit" presetSubtype="0" fill="hold" grpId="1" nodeType="clickEffect">
                                  <p:stCondLst>
                                    <p:cond delay="0"/>
                                  </p:stCondLst>
                                  <p:childTnLst>
                                    <p:set>
                                      <p:cBhvr>
                                        <p:cTn id="74" dur="1" fill="hold">
                                          <p:stCondLst>
                                            <p:cond delay="0"/>
                                          </p:stCondLst>
                                        </p:cTn>
                                        <p:tgtEl>
                                          <p:spTgt spid="19524"/>
                                        </p:tgtEl>
                                        <p:attrNameLst>
                                          <p:attrName>style.visibility</p:attrName>
                                        </p:attrNameLst>
                                      </p:cBhvr>
                                      <p:to>
                                        <p:strVal val="hidden"/>
                                      </p:to>
                                    </p:set>
                                  </p:childTnLst>
                                </p:cTn>
                              </p:par>
                              <p:par>
                                <p:cTn id="75" presetID="3" presetClass="entr" presetSubtype="10" fill="hold" grpId="0" nodeType="withEffect">
                                  <p:stCondLst>
                                    <p:cond delay="0"/>
                                  </p:stCondLst>
                                  <p:childTnLst>
                                    <p:set>
                                      <p:cBhvr>
                                        <p:cTn id="76" dur="1" fill="hold">
                                          <p:stCondLst>
                                            <p:cond delay="0"/>
                                          </p:stCondLst>
                                        </p:cTn>
                                        <p:tgtEl>
                                          <p:spTgt spid="19527"/>
                                        </p:tgtEl>
                                        <p:attrNameLst>
                                          <p:attrName>style.visibility</p:attrName>
                                        </p:attrNameLst>
                                      </p:cBhvr>
                                      <p:to>
                                        <p:strVal val="visible"/>
                                      </p:to>
                                    </p:set>
                                    <p:animEffect transition="in" filter="blinds(horizontal)">
                                      <p:cBhvr>
                                        <p:cTn id="77" dur="500"/>
                                        <p:tgtEl>
                                          <p:spTgt spid="19527"/>
                                        </p:tgtEl>
                                      </p:cBhvr>
                                    </p:animEffect>
                                  </p:childTnLst>
                                </p:cTn>
                              </p:par>
                            </p:childTnLst>
                          </p:cTn>
                        </p:par>
                      </p:childTnLst>
                    </p:cTn>
                  </p:par>
                  <p:par>
                    <p:cTn id="78" fill="hold" nodeType="clickPar">
                      <p:stCondLst>
                        <p:cond delay="indefinite"/>
                      </p:stCondLst>
                      <p:childTnLst>
                        <p:par>
                          <p:cTn id="79" fill="hold" nodeType="withGroup">
                            <p:stCondLst>
                              <p:cond delay="0"/>
                            </p:stCondLst>
                            <p:childTnLst>
                              <p:par>
                                <p:cTn id="80" presetID="1" presetClass="exit" presetSubtype="0" fill="hold" grpId="1" nodeType="clickEffect">
                                  <p:stCondLst>
                                    <p:cond delay="0"/>
                                  </p:stCondLst>
                                  <p:childTnLst>
                                    <p:set>
                                      <p:cBhvr>
                                        <p:cTn id="81" dur="1" fill="hold">
                                          <p:stCondLst>
                                            <p:cond delay="0"/>
                                          </p:stCondLst>
                                        </p:cTn>
                                        <p:tgtEl>
                                          <p:spTgt spid="19527"/>
                                        </p:tgtEl>
                                        <p:attrNameLst>
                                          <p:attrName>style.visibility</p:attrName>
                                        </p:attrNameLst>
                                      </p:cBhvr>
                                      <p:to>
                                        <p:strVal val="hidden"/>
                                      </p:to>
                                    </p:set>
                                  </p:childTnLst>
                                </p:cTn>
                              </p:par>
                              <p:par>
                                <p:cTn id="82" presetID="3" presetClass="entr" presetSubtype="10" fill="hold" grpId="0" nodeType="withEffect">
                                  <p:stCondLst>
                                    <p:cond delay="0"/>
                                  </p:stCondLst>
                                  <p:childTnLst>
                                    <p:set>
                                      <p:cBhvr>
                                        <p:cTn id="83" dur="1" fill="hold">
                                          <p:stCondLst>
                                            <p:cond delay="0"/>
                                          </p:stCondLst>
                                        </p:cTn>
                                        <p:tgtEl>
                                          <p:spTgt spid="19528"/>
                                        </p:tgtEl>
                                        <p:attrNameLst>
                                          <p:attrName>style.visibility</p:attrName>
                                        </p:attrNameLst>
                                      </p:cBhvr>
                                      <p:to>
                                        <p:strVal val="visible"/>
                                      </p:to>
                                    </p:set>
                                    <p:animEffect transition="in" filter="blinds(horizontal)">
                                      <p:cBhvr>
                                        <p:cTn id="84" dur="500"/>
                                        <p:tgtEl>
                                          <p:spTgt spid="19528"/>
                                        </p:tgtEl>
                                      </p:cBhvr>
                                    </p:animEffect>
                                  </p:childTnLst>
                                </p:cTn>
                              </p:par>
                            </p:childTnLst>
                          </p:cTn>
                        </p:par>
                      </p:childTnLst>
                    </p:cTn>
                  </p:par>
                  <p:par>
                    <p:cTn id="85" fill="hold" nodeType="clickPar">
                      <p:stCondLst>
                        <p:cond delay="indefinite"/>
                      </p:stCondLst>
                      <p:childTnLst>
                        <p:par>
                          <p:cTn id="86" fill="hold" nodeType="withGroup">
                            <p:stCondLst>
                              <p:cond delay="0"/>
                            </p:stCondLst>
                            <p:childTnLst>
                              <p:par>
                                <p:cTn id="87" presetID="1" presetClass="exit" presetSubtype="0" fill="hold" grpId="1" nodeType="clickEffect">
                                  <p:stCondLst>
                                    <p:cond delay="0"/>
                                  </p:stCondLst>
                                  <p:childTnLst>
                                    <p:set>
                                      <p:cBhvr>
                                        <p:cTn id="88" dur="1" fill="hold">
                                          <p:stCondLst>
                                            <p:cond delay="0"/>
                                          </p:stCondLst>
                                        </p:cTn>
                                        <p:tgtEl>
                                          <p:spTgt spid="19528"/>
                                        </p:tgtEl>
                                        <p:attrNameLst>
                                          <p:attrName>style.visibility</p:attrName>
                                        </p:attrNameLst>
                                      </p:cBhvr>
                                      <p:to>
                                        <p:strVal val="hidden"/>
                                      </p:to>
                                    </p:set>
                                  </p:childTnLst>
                                </p:cTn>
                              </p:par>
                              <p:par>
                                <p:cTn id="89" presetID="3" presetClass="entr" presetSubtype="10" fill="hold" grpId="0" nodeType="withEffect">
                                  <p:stCondLst>
                                    <p:cond delay="0"/>
                                  </p:stCondLst>
                                  <p:childTnLst>
                                    <p:set>
                                      <p:cBhvr>
                                        <p:cTn id="90" dur="1" fill="hold">
                                          <p:stCondLst>
                                            <p:cond delay="0"/>
                                          </p:stCondLst>
                                        </p:cTn>
                                        <p:tgtEl>
                                          <p:spTgt spid="19529"/>
                                        </p:tgtEl>
                                        <p:attrNameLst>
                                          <p:attrName>style.visibility</p:attrName>
                                        </p:attrNameLst>
                                      </p:cBhvr>
                                      <p:to>
                                        <p:strVal val="visible"/>
                                      </p:to>
                                    </p:set>
                                    <p:animEffect transition="in" filter="blinds(horizontal)">
                                      <p:cBhvr>
                                        <p:cTn id="91" dur="500"/>
                                        <p:tgtEl>
                                          <p:spTgt spid="19529"/>
                                        </p:tgtEl>
                                      </p:cBhvr>
                                    </p:animEffect>
                                  </p:childTnLst>
                                </p:cTn>
                              </p:par>
                            </p:childTnLst>
                          </p:cTn>
                        </p:par>
                      </p:childTnLst>
                    </p:cTn>
                  </p:par>
                  <p:par>
                    <p:cTn id="92" fill="hold" nodeType="clickPar">
                      <p:stCondLst>
                        <p:cond delay="indefinite"/>
                      </p:stCondLst>
                      <p:childTnLst>
                        <p:par>
                          <p:cTn id="93" fill="hold" nodeType="withGroup">
                            <p:stCondLst>
                              <p:cond delay="0"/>
                            </p:stCondLst>
                            <p:childTnLst>
                              <p:par>
                                <p:cTn id="94" presetID="1" presetClass="exit" presetSubtype="0" fill="hold" grpId="1" nodeType="clickEffect">
                                  <p:stCondLst>
                                    <p:cond delay="0"/>
                                  </p:stCondLst>
                                  <p:childTnLst>
                                    <p:set>
                                      <p:cBhvr>
                                        <p:cTn id="95" dur="1" fill="hold">
                                          <p:stCondLst>
                                            <p:cond delay="0"/>
                                          </p:stCondLst>
                                        </p:cTn>
                                        <p:tgtEl>
                                          <p:spTgt spid="19529"/>
                                        </p:tgtEl>
                                        <p:attrNameLst>
                                          <p:attrName>style.visibility</p:attrName>
                                        </p:attrNameLst>
                                      </p:cBhvr>
                                      <p:to>
                                        <p:strVal val="hidden"/>
                                      </p:to>
                                    </p:set>
                                  </p:childTnLst>
                                </p:cTn>
                              </p:par>
                            </p:childTnLst>
                          </p:cTn>
                        </p:par>
                      </p:childTnLst>
                    </p:cTn>
                  </p:par>
                  <p:par>
                    <p:cTn id="96" fill="hold" nodeType="clickPar">
                      <p:stCondLst>
                        <p:cond delay="indefinite"/>
                      </p:stCondLst>
                      <p:childTnLst>
                        <p:par>
                          <p:cTn id="97" fill="hold" nodeType="withGroup">
                            <p:stCondLst>
                              <p:cond delay="0"/>
                            </p:stCondLst>
                            <p:childTnLst>
                              <p:par>
                                <p:cTn id="98" presetID="1" presetClass="exit" presetSubtype="0" fill="hold" grpId="1" nodeType="clickEffect">
                                  <p:stCondLst>
                                    <p:cond delay="0"/>
                                  </p:stCondLst>
                                  <p:childTnLst>
                                    <p:set>
                                      <p:cBhvr>
                                        <p:cTn id="99" dur="1" fill="hold">
                                          <p:stCondLst>
                                            <p:cond delay="0"/>
                                          </p:stCondLst>
                                        </p:cTn>
                                        <p:tgtEl>
                                          <p:spTgt spid="19515"/>
                                        </p:tgtEl>
                                        <p:attrNameLst>
                                          <p:attrName>style.visibility</p:attrName>
                                        </p:attrNameLst>
                                      </p:cBhvr>
                                      <p:to>
                                        <p:strVal val="hidden"/>
                                      </p:to>
                                    </p:set>
                                  </p:childTnLst>
                                </p:cTn>
                              </p:par>
                            </p:childTnLst>
                          </p:cTn>
                        </p:par>
                        <p:par>
                          <p:cTn id="100" fill="hold" nodeType="afterGroup">
                            <p:stCondLst>
                              <p:cond delay="0"/>
                            </p:stCondLst>
                            <p:childTnLst>
                              <p:par>
                                <p:cTn id="101" presetID="3" presetClass="entr" presetSubtype="10" fill="hold" grpId="0" nodeType="afterEffect">
                                  <p:stCondLst>
                                    <p:cond delay="0"/>
                                  </p:stCondLst>
                                  <p:childTnLst>
                                    <p:set>
                                      <p:cBhvr>
                                        <p:cTn id="102" dur="1" fill="hold">
                                          <p:stCondLst>
                                            <p:cond delay="0"/>
                                          </p:stCondLst>
                                        </p:cTn>
                                        <p:tgtEl>
                                          <p:spTgt spid="19531"/>
                                        </p:tgtEl>
                                        <p:attrNameLst>
                                          <p:attrName>style.visibility</p:attrName>
                                        </p:attrNameLst>
                                      </p:cBhvr>
                                      <p:to>
                                        <p:strVal val="visible"/>
                                      </p:to>
                                    </p:set>
                                    <p:animEffect transition="in" filter="blinds(horizontal)">
                                      <p:cBhvr>
                                        <p:cTn id="103" dur="500"/>
                                        <p:tgtEl>
                                          <p:spTgt spid="19531"/>
                                        </p:tgtEl>
                                      </p:cBhvr>
                                    </p:animEffect>
                                  </p:childTnLst>
                                  <p:subTnLst>
                                    <p:set>
                                      <p:cBhvr override="childStyle">
                                        <p:cTn dur="1" fill="hold" display="0" masterRel="sameClick" afterEffect="1">
                                          <p:stCondLst>
                                            <p:cond evt="end" delay="0">
                                              <p:tn val="101"/>
                                            </p:cond>
                                          </p:stCondLst>
                                        </p:cTn>
                                        <p:tgtEl>
                                          <p:spTgt spid="19531"/>
                                        </p:tgtEl>
                                        <p:attrNameLst>
                                          <p:attrName>style.visibility</p:attrName>
                                        </p:attrNameLst>
                                      </p:cBhvr>
                                      <p:to>
                                        <p:strVal val="hidden"/>
                                      </p:to>
                                    </p:set>
                                  </p:subTnLst>
                                </p:cTn>
                              </p:par>
                            </p:childTnLst>
                          </p:cTn>
                        </p:par>
                        <p:par>
                          <p:cTn id="104" fill="hold" nodeType="afterGroup">
                            <p:stCondLst>
                              <p:cond delay="500"/>
                            </p:stCondLst>
                            <p:childTnLst>
                              <p:par>
                                <p:cTn id="105" presetID="3" presetClass="entr" presetSubtype="10" fill="hold" grpId="0" nodeType="afterEffect">
                                  <p:stCondLst>
                                    <p:cond delay="0"/>
                                  </p:stCondLst>
                                  <p:childTnLst>
                                    <p:set>
                                      <p:cBhvr>
                                        <p:cTn id="106" dur="1" fill="hold">
                                          <p:stCondLst>
                                            <p:cond delay="0"/>
                                          </p:stCondLst>
                                        </p:cTn>
                                        <p:tgtEl>
                                          <p:spTgt spid="19532"/>
                                        </p:tgtEl>
                                        <p:attrNameLst>
                                          <p:attrName>style.visibility</p:attrName>
                                        </p:attrNameLst>
                                      </p:cBhvr>
                                      <p:to>
                                        <p:strVal val="visible"/>
                                      </p:to>
                                    </p:set>
                                    <p:animEffect transition="in" filter="blinds(horizontal)">
                                      <p:cBhvr>
                                        <p:cTn id="107" dur="500"/>
                                        <p:tgtEl>
                                          <p:spTgt spid="19532"/>
                                        </p:tgtEl>
                                      </p:cBhvr>
                                    </p:animEffect>
                                  </p:childTnLst>
                                  <p:subTnLst>
                                    <p:set>
                                      <p:cBhvr override="childStyle">
                                        <p:cTn dur="1" fill="hold" display="0" masterRel="sameClick" afterEffect="1">
                                          <p:stCondLst>
                                            <p:cond evt="end" delay="0">
                                              <p:tn val="105"/>
                                            </p:cond>
                                          </p:stCondLst>
                                        </p:cTn>
                                        <p:tgtEl>
                                          <p:spTgt spid="19532"/>
                                        </p:tgtEl>
                                        <p:attrNameLst>
                                          <p:attrName>style.visibility</p:attrName>
                                        </p:attrNameLst>
                                      </p:cBhvr>
                                      <p:to>
                                        <p:strVal val="hidden"/>
                                      </p:to>
                                    </p:set>
                                  </p:subTnLst>
                                </p:cTn>
                              </p:par>
                            </p:childTnLst>
                          </p:cTn>
                        </p:par>
                        <p:par>
                          <p:cTn id="108" fill="hold" nodeType="afterGroup">
                            <p:stCondLst>
                              <p:cond delay="1000"/>
                            </p:stCondLst>
                            <p:childTnLst>
                              <p:par>
                                <p:cTn id="109" presetID="3" presetClass="entr" presetSubtype="10" fill="hold" grpId="0" nodeType="afterEffect">
                                  <p:stCondLst>
                                    <p:cond delay="0"/>
                                  </p:stCondLst>
                                  <p:childTnLst>
                                    <p:set>
                                      <p:cBhvr>
                                        <p:cTn id="110" dur="1" fill="hold">
                                          <p:stCondLst>
                                            <p:cond delay="0"/>
                                          </p:stCondLst>
                                        </p:cTn>
                                        <p:tgtEl>
                                          <p:spTgt spid="19533"/>
                                        </p:tgtEl>
                                        <p:attrNameLst>
                                          <p:attrName>style.visibility</p:attrName>
                                        </p:attrNameLst>
                                      </p:cBhvr>
                                      <p:to>
                                        <p:strVal val="visible"/>
                                      </p:to>
                                    </p:set>
                                    <p:animEffect transition="in" filter="blinds(horizontal)">
                                      <p:cBhvr>
                                        <p:cTn id="111" dur="500"/>
                                        <p:tgtEl>
                                          <p:spTgt spid="19533"/>
                                        </p:tgtEl>
                                      </p:cBhvr>
                                    </p:animEffect>
                                  </p:childTnLst>
                                  <p:subTnLst>
                                    <p:set>
                                      <p:cBhvr override="childStyle">
                                        <p:cTn dur="1" fill="hold" display="0" masterRel="sameClick" afterEffect="1">
                                          <p:stCondLst>
                                            <p:cond evt="end" delay="0">
                                              <p:tn val="109"/>
                                            </p:cond>
                                          </p:stCondLst>
                                        </p:cTn>
                                        <p:tgtEl>
                                          <p:spTgt spid="19533"/>
                                        </p:tgtEl>
                                        <p:attrNameLst>
                                          <p:attrName>style.visibility</p:attrName>
                                        </p:attrNameLst>
                                      </p:cBhvr>
                                      <p:to>
                                        <p:strVal val="hidden"/>
                                      </p:to>
                                    </p:set>
                                  </p:subTnLst>
                                </p:cTn>
                              </p:par>
                            </p:childTnLst>
                          </p:cTn>
                        </p:par>
                        <p:par>
                          <p:cTn id="112" fill="hold" nodeType="afterGroup">
                            <p:stCondLst>
                              <p:cond delay="1500"/>
                            </p:stCondLst>
                            <p:childTnLst>
                              <p:par>
                                <p:cTn id="113" presetID="3" presetClass="entr" presetSubtype="10" fill="hold" grpId="0" nodeType="afterEffect">
                                  <p:stCondLst>
                                    <p:cond delay="0"/>
                                  </p:stCondLst>
                                  <p:childTnLst>
                                    <p:set>
                                      <p:cBhvr>
                                        <p:cTn id="114" dur="1" fill="hold">
                                          <p:stCondLst>
                                            <p:cond delay="0"/>
                                          </p:stCondLst>
                                        </p:cTn>
                                        <p:tgtEl>
                                          <p:spTgt spid="19534"/>
                                        </p:tgtEl>
                                        <p:attrNameLst>
                                          <p:attrName>style.visibility</p:attrName>
                                        </p:attrNameLst>
                                      </p:cBhvr>
                                      <p:to>
                                        <p:strVal val="visible"/>
                                      </p:to>
                                    </p:set>
                                    <p:animEffect transition="in" filter="blinds(horizontal)">
                                      <p:cBhvr>
                                        <p:cTn id="115" dur="500"/>
                                        <p:tgtEl>
                                          <p:spTgt spid="19534"/>
                                        </p:tgtEl>
                                      </p:cBhvr>
                                    </p:animEffect>
                                  </p:childTnLst>
                                  <p:subTnLst>
                                    <p:set>
                                      <p:cBhvr override="childStyle">
                                        <p:cTn dur="1" fill="hold" display="0" masterRel="sameClick" afterEffect="1">
                                          <p:stCondLst>
                                            <p:cond evt="end" delay="0">
                                              <p:tn val="113"/>
                                            </p:cond>
                                          </p:stCondLst>
                                        </p:cTn>
                                        <p:tgtEl>
                                          <p:spTgt spid="19534"/>
                                        </p:tgtEl>
                                        <p:attrNameLst>
                                          <p:attrName>style.visibility</p:attrName>
                                        </p:attrNameLst>
                                      </p:cBhvr>
                                      <p:to>
                                        <p:strVal val="hidden"/>
                                      </p:to>
                                    </p:set>
                                  </p:subTnLst>
                                </p:cTn>
                              </p:par>
                            </p:childTnLst>
                          </p:cTn>
                        </p:par>
                        <p:par>
                          <p:cTn id="116" fill="hold" nodeType="afterGroup">
                            <p:stCondLst>
                              <p:cond delay="2000"/>
                            </p:stCondLst>
                            <p:childTnLst>
                              <p:par>
                                <p:cTn id="117" presetID="3" presetClass="entr" presetSubtype="10" fill="hold" grpId="0" nodeType="afterEffect">
                                  <p:stCondLst>
                                    <p:cond delay="0"/>
                                  </p:stCondLst>
                                  <p:childTnLst>
                                    <p:set>
                                      <p:cBhvr>
                                        <p:cTn id="118" dur="1" fill="hold">
                                          <p:stCondLst>
                                            <p:cond delay="0"/>
                                          </p:stCondLst>
                                        </p:cTn>
                                        <p:tgtEl>
                                          <p:spTgt spid="19535"/>
                                        </p:tgtEl>
                                        <p:attrNameLst>
                                          <p:attrName>style.visibility</p:attrName>
                                        </p:attrNameLst>
                                      </p:cBhvr>
                                      <p:to>
                                        <p:strVal val="visible"/>
                                      </p:to>
                                    </p:set>
                                    <p:animEffect transition="in" filter="blinds(horizontal)">
                                      <p:cBhvr>
                                        <p:cTn id="119" dur="500"/>
                                        <p:tgtEl>
                                          <p:spTgt spid="19535"/>
                                        </p:tgtEl>
                                      </p:cBhvr>
                                    </p:animEffect>
                                  </p:childTnLst>
                                  <p:subTnLst>
                                    <p:set>
                                      <p:cBhvr override="childStyle">
                                        <p:cTn dur="1" fill="hold" display="0" masterRel="sameClick" afterEffect="1">
                                          <p:stCondLst>
                                            <p:cond evt="end" delay="0">
                                              <p:tn val="117"/>
                                            </p:cond>
                                          </p:stCondLst>
                                        </p:cTn>
                                        <p:tgtEl>
                                          <p:spTgt spid="19535"/>
                                        </p:tgtEl>
                                        <p:attrNameLst>
                                          <p:attrName>style.visibility</p:attrName>
                                        </p:attrNameLst>
                                      </p:cBhvr>
                                      <p:to>
                                        <p:strVal val="hidden"/>
                                      </p:to>
                                    </p:set>
                                  </p:subTnLst>
                                </p:cTn>
                              </p:par>
                            </p:childTnLst>
                          </p:cTn>
                        </p:par>
                        <p:par>
                          <p:cTn id="120" fill="hold" nodeType="afterGroup">
                            <p:stCondLst>
                              <p:cond delay="2500"/>
                            </p:stCondLst>
                            <p:childTnLst>
                              <p:par>
                                <p:cTn id="121" presetID="3" presetClass="entr" presetSubtype="10" fill="hold" grpId="0" nodeType="afterEffect">
                                  <p:stCondLst>
                                    <p:cond delay="0"/>
                                  </p:stCondLst>
                                  <p:childTnLst>
                                    <p:set>
                                      <p:cBhvr>
                                        <p:cTn id="122" dur="1" fill="hold">
                                          <p:stCondLst>
                                            <p:cond delay="0"/>
                                          </p:stCondLst>
                                        </p:cTn>
                                        <p:tgtEl>
                                          <p:spTgt spid="19536"/>
                                        </p:tgtEl>
                                        <p:attrNameLst>
                                          <p:attrName>style.visibility</p:attrName>
                                        </p:attrNameLst>
                                      </p:cBhvr>
                                      <p:to>
                                        <p:strVal val="visible"/>
                                      </p:to>
                                    </p:set>
                                    <p:animEffect transition="in" filter="blinds(horizontal)">
                                      <p:cBhvr>
                                        <p:cTn id="123" dur="500"/>
                                        <p:tgtEl>
                                          <p:spTgt spid="19536"/>
                                        </p:tgtEl>
                                      </p:cBhvr>
                                    </p:animEffect>
                                  </p:childTnLst>
                                  <p:subTnLst>
                                    <p:set>
                                      <p:cBhvr override="childStyle">
                                        <p:cTn dur="1" fill="hold" display="0" masterRel="sameClick" afterEffect="1">
                                          <p:stCondLst>
                                            <p:cond evt="end" delay="0">
                                              <p:tn val="121"/>
                                            </p:cond>
                                          </p:stCondLst>
                                        </p:cTn>
                                        <p:tgtEl>
                                          <p:spTgt spid="19536"/>
                                        </p:tgtEl>
                                        <p:attrNameLst>
                                          <p:attrName>style.visibility</p:attrName>
                                        </p:attrNameLst>
                                      </p:cBhvr>
                                      <p:to>
                                        <p:strVal val="hidden"/>
                                      </p:to>
                                    </p:set>
                                  </p:subTnLst>
                                </p:cTn>
                              </p:par>
                            </p:childTnLst>
                          </p:cTn>
                        </p:par>
                        <p:par>
                          <p:cTn id="124" fill="hold" nodeType="afterGroup">
                            <p:stCondLst>
                              <p:cond delay="3000"/>
                            </p:stCondLst>
                            <p:childTnLst>
                              <p:par>
                                <p:cTn id="125" presetID="3" presetClass="entr" presetSubtype="10" fill="hold" grpId="0" nodeType="afterEffect">
                                  <p:stCondLst>
                                    <p:cond delay="0"/>
                                  </p:stCondLst>
                                  <p:childTnLst>
                                    <p:set>
                                      <p:cBhvr>
                                        <p:cTn id="126" dur="1" fill="hold">
                                          <p:stCondLst>
                                            <p:cond delay="0"/>
                                          </p:stCondLst>
                                        </p:cTn>
                                        <p:tgtEl>
                                          <p:spTgt spid="19537"/>
                                        </p:tgtEl>
                                        <p:attrNameLst>
                                          <p:attrName>style.visibility</p:attrName>
                                        </p:attrNameLst>
                                      </p:cBhvr>
                                      <p:to>
                                        <p:strVal val="visible"/>
                                      </p:to>
                                    </p:set>
                                    <p:animEffect transition="in" filter="blinds(horizontal)">
                                      <p:cBhvr>
                                        <p:cTn id="127" dur="500"/>
                                        <p:tgtEl>
                                          <p:spTgt spid="19537"/>
                                        </p:tgtEl>
                                      </p:cBhvr>
                                    </p:animEffect>
                                  </p:childTnLst>
                                  <p:subTnLst>
                                    <p:set>
                                      <p:cBhvr override="childStyle">
                                        <p:cTn dur="1" fill="hold" display="0" masterRel="sameClick" afterEffect="1">
                                          <p:stCondLst>
                                            <p:cond evt="end" delay="0">
                                              <p:tn val="125"/>
                                            </p:cond>
                                          </p:stCondLst>
                                        </p:cTn>
                                        <p:tgtEl>
                                          <p:spTgt spid="19537"/>
                                        </p:tgtEl>
                                        <p:attrNameLst>
                                          <p:attrName>style.visibility</p:attrName>
                                        </p:attrNameLst>
                                      </p:cBhvr>
                                      <p:to>
                                        <p:strVal val="hidden"/>
                                      </p:to>
                                    </p:set>
                                  </p:subTnLst>
                                </p:cTn>
                              </p:par>
                            </p:childTnLst>
                          </p:cTn>
                        </p:par>
                        <p:par>
                          <p:cTn id="128" fill="hold" nodeType="afterGroup">
                            <p:stCondLst>
                              <p:cond delay="3500"/>
                            </p:stCondLst>
                            <p:childTnLst>
                              <p:par>
                                <p:cTn id="129" presetID="3" presetClass="entr" presetSubtype="10" fill="hold" grpId="0" nodeType="afterEffect">
                                  <p:stCondLst>
                                    <p:cond delay="0"/>
                                  </p:stCondLst>
                                  <p:childTnLst>
                                    <p:set>
                                      <p:cBhvr>
                                        <p:cTn id="130" dur="1" fill="hold">
                                          <p:stCondLst>
                                            <p:cond delay="0"/>
                                          </p:stCondLst>
                                        </p:cTn>
                                        <p:tgtEl>
                                          <p:spTgt spid="19538"/>
                                        </p:tgtEl>
                                        <p:attrNameLst>
                                          <p:attrName>style.visibility</p:attrName>
                                        </p:attrNameLst>
                                      </p:cBhvr>
                                      <p:to>
                                        <p:strVal val="visible"/>
                                      </p:to>
                                    </p:set>
                                    <p:animEffect transition="in" filter="blinds(horizontal)">
                                      <p:cBhvr>
                                        <p:cTn id="131" dur="500"/>
                                        <p:tgtEl>
                                          <p:spTgt spid="19538"/>
                                        </p:tgtEl>
                                      </p:cBhvr>
                                    </p:animEffect>
                                  </p:childTnLst>
                                  <p:subTnLst>
                                    <p:set>
                                      <p:cBhvr override="childStyle">
                                        <p:cTn dur="1" fill="hold" display="0" masterRel="sameClick" afterEffect="1">
                                          <p:stCondLst>
                                            <p:cond evt="end" delay="0">
                                              <p:tn val="129"/>
                                            </p:cond>
                                          </p:stCondLst>
                                        </p:cTn>
                                        <p:tgtEl>
                                          <p:spTgt spid="19538"/>
                                        </p:tgtEl>
                                        <p:attrNameLst>
                                          <p:attrName>style.visibility</p:attrName>
                                        </p:attrNameLst>
                                      </p:cBhvr>
                                      <p:to>
                                        <p:strVal val="hidden"/>
                                      </p:to>
                                    </p:set>
                                  </p:subTnLst>
                                </p:cTn>
                              </p:par>
                            </p:childTnLst>
                          </p:cTn>
                        </p:par>
                        <p:par>
                          <p:cTn id="132" fill="hold" nodeType="afterGroup">
                            <p:stCondLst>
                              <p:cond delay="4000"/>
                            </p:stCondLst>
                            <p:childTnLst>
                              <p:par>
                                <p:cTn id="133" presetID="3" presetClass="entr" presetSubtype="10" fill="hold" grpId="0" nodeType="afterEffect">
                                  <p:stCondLst>
                                    <p:cond delay="0"/>
                                  </p:stCondLst>
                                  <p:childTnLst>
                                    <p:set>
                                      <p:cBhvr>
                                        <p:cTn id="134" dur="1" fill="hold">
                                          <p:stCondLst>
                                            <p:cond delay="0"/>
                                          </p:stCondLst>
                                        </p:cTn>
                                        <p:tgtEl>
                                          <p:spTgt spid="19539"/>
                                        </p:tgtEl>
                                        <p:attrNameLst>
                                          <p:attrName>style.visibility</p:attrName>
                                        </p:attrNameLst>
                                      </p:cBhvr>
                                      <p:to>
                                        <p:strVal val="visible"/>
                                      </p:to>
                                    </p:set>
                                    <p:animEffect transition="in" filter="blinds(horizontal)">
                                      <p:cBhvr>
                                        <p:cTn id="135" dur="500"/>
                                        <p:tgtEl>
                                          <p:spTgt spid="19539"/>
                                        </p:tgtEl>
                                      </p:cBhvr>
                                    </p:animEffect>
                                  </p:childTnLst>
                                  <p:subTnLst>
                                    <p:set>
                                      <p:cBhvr override="childStyle">
                                        <p:cTn dur="1" fill="hold" display="0" masterRel="sameClick" afterEffect="1">
                                          <p:stCondLst>
                                            <p:cond evt="end" delay="0">
                                              <p:tn val="133"/>
                                            </p:cond>
                                          </p:stCondLst>
                                        </p:cTn>
                                        <p:tgtEl>
                                          <p:spTgt spid="19539"/>
                                        </p:tgtEl>
                                        <p:attrNameLst>
                                          <p:attrName>style.visibility</p:attrName>
                                        </p:attrNameLst>
                                      </p:cBhvr>
                                      <p:to>
                                        <p:strVal val="hidden"/>
                                      </p:to>
                                    </p:set>
                                  </p:subTnLst>
                                </p:cTn>
                              </p:par>
                            </p:childTnLst>
                          </p:cTn>
                        </p:par>
                        <p:par>
                          <p:cTn id="136" fill="hold" nodeType="afterGroup">
                            <p:stCondLst>
                              <p:cond delay="4500"/>
                            </p:stCondLst>
                            <p:childTnLst>
                              <p:par>
                                <p:cTn id="137" presetID="1" presetClass="exit" presetSubtype="0" fill="hold" grpId="1" nodeType="afterEffect">
                                  <p:stCondLst>
                                    <p:cond delay="0"/>
                                  </p:stCondLst>
                                  <p:childTnLst>
                                    <p:set>
                                      <p:cBhvr>
                                        <p:cTn id="138" dur="1" fill="hold">
                                          <p:stCondLst>
                                            <p:cond delay="0"/>
                                          </p:stCondLst>
                                        </p:cTn>
                                        <p:tgtEl>
                                          <p:spTgt spid="19539"/>
                                        </p:tgtEl>
                                        <p:attrNameLst>
                                          <p:attrName>style.visibility</p:attrName>
                                        </p:attrNameLst>
                                      </p:cBhvr>
                                      <p:to>
                                        <p:strVal val="hidden"/>
                                      </p:to>
                                    </p:set>
                                  </p:childTnLst>
                                </p:cTn>
                              </p:par>
                            </p:childTnLst>
                          </p:cTn>
                        </p:par>
                        <p:par>
                          <p:cTn id="139" fill="hold" nodeType="afterGroup">
                            <p:stCondLst>
                              <p:cond delay="4500"/>
                            </p:stCondLst>
                            <p:childTnLst>
                              <p:par>
                                <p:cTn id="140" presetID="1" presetClass="exit" presetSubtype="0" fill="hold" grpId="2" nodeType="afterEffect">
                                  <p:stCondLst>
                                    <p:cond delay="0"/>
                                  </p:stCondLst>
                                  <p:childTnLst>
                                    <p:set>
                                      <p:cBhvr>
                                        <p:cTn id="141" dur="1" fill="hold">
                                          <p:stCondLst>
                                            <p:cond delay="0"/>
                                          </p:stCondLst>
                                        </p:cTn>
                                        <p:tgtEl>
                                          <p:spTgt spid="19517"/>
                                        </p:tgtEl>
                                        <p:attrNameLst>
                                          <p:attrName>style.visibility</p:attrName>
                                        </p:attrNameLst>
                                      </p:cBhvr>
                                      <p:to>
                                        <p:strVal val="hidden"/>
                                      </p:to>
                                    </p:set>
                                  </p:childTnLst>
                                </p:cTn>
                              </p:par>
                            </p:childTnLst>
                          </p:cTn>
                        </p:par>
                        <p:par>
                          <p:cTn id="142" fill="hold" nodeType="afterGroup">
                            <p:stCondLst>
                              <p:cond delay="4500"/>
                            </p:stCondLst>
                            <p:childTnLst>
                              <p:par>
                                <p:cTn id="143" presetID="3" presetClass="entr" presetSubtype="10" fill="hold" grpId="0" nodeType="afterEffect">
                                  <p:stCondLst>
                                    <p:cond delay="0"/>
                                  </p:stCondLst>
                                  <p:childTnLst>
                                    <p:set>
                                      <p:cBhvr>
                                        <p:cTn id="144" dur="1" fill="hold">
                                          <p:stCondLst>
                                            <p:cond delay="0"/>
                                          </p:stCondLst>
                                        </p:cTn>
                                        <p:tgtEl>
                                          <p:spTgt spid="19540"/>
                                        </p:tgtEl>
                                        <p:attrNameLst>
                                          <p:attrName>style.visibility</p:attrName>
                                        </p:attrNameLst>
                                      </p:cBhvr>
                                      <p:to>
                                        <p:strVal val="visible"/>
                                      </p:to>
                                    </p:set>
                                    <p:animEffect transition="in" filter="blinds(horizontal)">
                                      <p:cBhvr>
                                        <p:cTn id="145" dur="500"/>
                                        <p:tgtEl>
                                          <p:spTgt spid="19540"/>
                                        </p:tgtEl>
                                      </p:cBhvr>
                                    </p:animEffect>
                                  </p:childTnLst>
                                  <p:subTnLst>
                                    <p:set>
                                      <p:cBhvr override="childStyle">
                                        <p:cTn dur="1" fill="hold" display="0" masterRel="sameClick" afterEffect="1">
                                          <p:stCondLst>
                                            <p:cond evt="end" delay="0">
                                              <p:tn val="143"/>
                                            </p:cond>
                                          </p:stCondLst>
                                        </p:cTn>
                                        <p:tgtEl>
                                          <p:spTgt spid="19540"/>
                                        </p:tgtEl>
                                        <p:attrNameLst>
                                          <p:attrName>style.visibility</p:attrName>
                                        </p:attrNameLst>
                                      </p:cBhvr>
                                      <p:to>
                                        <p:strVal val="hidden"/>
                                      </p:to>
                                    </p:set>
                                  </p:subTnLst>
                                </p:cTn>
                              </p:par>
                            </p:childTnLst>
                          </p:cTn>
                        </p:par>
                        <p:par>
                          <p:cTn id="146" fill="hold" nodeType="afterGroup">
                            <p:stCondLst>
                              <p:cond delay="5000"/>
                            </p:stCondLst>
                            <p:childTnLst>
                              <p:par>
                                <p:cTn id="147" presetID="3" presetClass="entr" presetSubtype="10" fill="hold" grpId="0" nodeType="afterEffect">
                                  <p:stCondLst>
                                    <p:cond delay="0"/>
                                  </p:stCondLst>
                                  <p:childTnLst>
                                    <p:set>
                                      <p:cBhvr>
                                        <p:cTn id="148" dur="1" fill="hold">
                                          <p:stCondLst>
                                            <p:cond delay="0"/>
                                          </p:stCondLst>
                                        </p:cTn>
                                        <p:tgtEl>
                                          <p:spTgt spid="19541"/>
                                        </p:tgtEl>
                                        <p:attrNameLst>
                                          <p:attrName>style.visibility</p:attrName>
                                        </p:attrNameLst>
                                      </p:cBhvr>
                                      <p:to>
                                        <p:strVal val="visible"/>
                                      </p:to>
                                    </p:set>
                                    <p:animEffect transition="in" filter="blinds(horizontal)">
                                      <p:cBhvr>
                                        <p:cTn id="149" dur="500"/>
                                        <p:tgtEl>
                                          <p:spTgt spid="19541"/>
                                        </p:tgtEl>
                                      </p:cBhvr>
                                    </p:animEffect>
                                  </p:childTnLst>
                                  <p:subTnLst>
                                    <p:set>
                                      <p:cBhvr override="childStyle">
                                        <p:cTn dur="1" fill="hold" display="0" masterRel="sameClick" afterEffect="1">
                                          <p:stCondLst>
                                            <p:cond evt="end" delay="0">
                                              <p:tn val="147"/>
                                            </p:cond>
                                          </p:stCondLst>
                                        </p:cTn>
                                        <p:tgtEl>
                                          <p:spTgt spid="19541"/>
                                        </p:tgtEl>
                                        <p:attrNameLst>
                                          <p:attrName>style.visibility</p:attrName>
                                        </p:attrNameLst>
                                      </p:cBhvr>
                                      <p:to>
                                        <p:strVal val="hidden"/>
                                      </p:to>
                                    </p:set>
                                  </p:subTnLst>
                                </p:cTn>
                              </p:par>
                            </p:childTnLst>
                          </p:cTn>
                        </p:par>
                        <p:par>
                          <p:cTn id="150" fill="hold" nodeType="afterGroup">
                            <p:stCondLst>
                              <p:cond delay="5500"/>
                            </p:stCondLst>
                            <p:childTnLst>
                              <p:par>
                                <p:cTn id="151" presetID="3" presetClass="entr" presetSubtype="10" fill="hold" grpId="0" nodeType="afterEffect">
                                  <p:stCondLst>
                                    <p:cond delay="0"/>
                                  </p:stCondLst>
                                  <p:childTnLst>
                                    <p:set>
                                      <p:cBhvr>
                                        <p:cTn id="152" dur="1" fill="hold">
                                          <p:stCondLst>
                                            <p:cond delay="0"/>
                                          </p:stCondLst>
                                        </p:cTn>
                                        <p:tgtEl>
                                          <p:spTgt spid="19542"/>
                                        </p:tgtEl>
                                        <p:attrNameLst>
                                          <p:attrName>style.visibility</p:attrName>
                                        </p:attrNameLst>
                                      </p:cBhvr>
                                      <p:to>
                                        <p:strVal val="visible"/>
                                      </p:to>
                                    </p:set>
                                    <p:animEffect transition="in" filter="blinds(horizontal)">
                                      <p:cBhvr>
                                        <p:cTn id="153" dur="500"/>
                                        <p:tgtEl>
                                          <p:spTgt spid="19542"/>
                                        </p:tgtEl>
                                      </p:cBhvr>
                                    </p:animEffect>
                                  </p:childTnLst>
                                  <p:subTnLst>
                                    <p:set>
                                      <p:cBhvr override="childStyle">
                                        <p:cTn dur="1" fill="hold" display="0" masterRel="sameClick" afterEffect="1">
                                          <p:stCondLst>
                                            <p:cond evt="end" delay="0">
                                              <p:tn val="151"/>
                                            </p:cond>
                                          </p:stCondLst>
                                        </p:cTn>
                                        <p:tgtEl>
                                          <p:spTgt spid="19542"/>
                                        </p:tgtEl>
                                        <p:attrNameLst>
                                          <p:attrName>style.visibility</p:attrName>
                                        </p:attrNameLst>
                                      </p:cBhvr>
                                      <p:to>
                                        <p:strVal val="hidden"/>
                                      </p:to>
                                    </p:set>
                                  </p:subTnLst>
                                </p:cTn>
                              </p:par>
                            </p:childTnLst>
                          </p:cTn>
                        </p:par>
                        <p:par>
                          <p:cTn id="154" fill="hold" nodeType="afterGroup">
                            <p:stCondLst>
                              <p:cond delay="6000"/>
                            </p:stCondLst>
                            <p:childTnLst>
                              <p:par>
                                <p:cTn id="155" presetID="3" presetClass="entr" presetSubtype="10" fill="hold" grpId="0" nodeType="afterEffect">
                                  <p:stCondLst>
                                    <p:cond delay="0"/>
                                  </p:stCondLst>
                                  <p:childTnLst>
                                    <p:set>
                                      <p:cBhvr>
                                        <p:cTn id="156" dur="1" fill="hold">
                                          <p:stCondLst>
                                            <p:cond delay="0"/>
                                          </p:stCondLst>
                                        </p:cTn>
                                        <p:tgtEl>
                                          <p:spTgt spid="19543"/>
                                        </p:tgtEl>
                                        <p:attrNameLst>
                                          <p:attrName>style.visibility</p:attrName>
                                        </p:attrNameLst>
                                      </p:cBhvr>
                                      <p:to>
                                        <p:strVal val="visible"/>
                                      </p:to>
                                    </p:set>
                                    <p:animEffect transition="in" filter="blinds(horizontal)">
                                      <p:cBhvr>
                                        <p:cTn id="157" dur="500"/>
                                        <p:tgtEl>
                                          <p:spTgt spid="19543"/>
                                        </p:tgtEl>
                                      </p:cBhvr>
                                    </p:animEffect>
                                  </p:childTnLst>
                                  <p:subTnLst>
                                    <p:set>
                                      <p:cBhvr override="childStyle">
                                        <p:cTn dur="1" fill="hold" display="0" masterRel="sameClick" afterEffect="1">
                                          <p:stCondLst>
                                            <p:cond evt="end" delay="0">
                                              <p:tn val="155"/>
                                            </p:cond>
                                          </p:stCondLst>
                                        </p:cTn>
                                        <p:tgtEl>
                                          <p:spTgt spid="19543"/>
                                        </p:tgtEl>
                                        <p:attrNameLst>
                                          <p:attrName>style.visibility</p:attrName>
                                        </p:attrNameLst>
                                      </p:cBhvr>
                                      <p:to>
                                        <p:strVal val="hidden"/>
                                      </p:to>
                                    </p:set>
                                  </p:subTnLst>
                                </p:cTn>
                              </p:par>
                            </p:childTnLst>
                          </p:cTn>
                        </p:par>
                        <p:par>
                          <p:cTn id="158" fill="hold" nodeType="afterGroup">
                            <p:stCondLst>
                              <p:cond delay="6500"/>
                            </p:stCondLst>
                            <p:childTnLst>
                              <p:par>
                                <p:cTn id="159" presetID="3" presetClass="entr" presetSubtype="10" fill="hold" grpId="0" nodeType="afterEffect">
                                  <p:stCondLst>
                                    <p:cond delay="0"/>
                                  </p:stCondLst>
                                  <p:childTnLst>
                                    <p:set>
                                      <p:cBhvr>
                                        <p:cTn id="160" dur="1" fill="hold">
                                          <p:stCondLst>
                                            <p:cond delay="0"/>
                                          </p:stCondLst>
                                        </p:cTn>
                                        <p:tgtEl>
                                          <p:spTgt spid="19544"/>
                                        </p:tgtEl>
                                        <p:attrNameLst>
                                          <p:attrName>style.visibility</p:attrName>
                                        </p:attrNameLst>
                                      </p:cBhvr>
                                      <p:to>
                                        <p:strVal val="visible"/>
                                      </p:to>
                                    </p:set>
                                    <p:animEffect transition="in" filter="blinds(horizontal)">
                                      <p:cBhvr>
                                        <p:cTn id="161" dur="500"/>
                                        <p:tgtEl>
                                          <p:spTgt spid="19544"/>
                                        </p:tgtEl>
                                      </p:cBhvr>
                                    </p:animEffect>
                                  </p:childTnLst>
                                  <p:subTnLst>
                                    <p:set>
                                      <p:cBhvr override="childStyle">
                                        <p:cTn dur="1" fill="hold" display="0" masterRel="sameClick" afterEffect="1">
                                          <p:stCondLst>
                                            <p:cond evt="end" delay="0">
                                              <p:tn val="159"/>
                                            </p:cond>
                                          </p:stCondLst>
                                        </p:cTn>
                                        <p:tgtEl>
                                          <p:spTgt spid="19544"/>
                                        </p:tgtEl>
                                        <p:attrNameLst>
                                          <p:attrName>style.visibility</p:attrName>
                                        </p:attrNameLst>
                                      </p:cBhvr>
                                      <p:to>
                                        <p:strVal val="hidden"/>
                                      </p:to>
                                    </p:set>
                                  </p:subTnLst>
                                </p:cTn>
                              </p:par>
                            </p:childTnLst>
                          </p:cTn>
                        </p:par>
                        <p:par>
                          <p:cTn id="162" fill="hold" nodeType="afterGroup">
                            <p:stCondLst>
                              <p:cond delay="7000"/>
                            </p:stCondLst>
                            <p:childTnLst>
                              <p:par>
                                <p:cTn id="163" presetID="3" presetClass="entr" presetSubtype="10" fill="hold" grpId="0" nodeType="afterEffect">
                                  <p:stCondLst>
                                    <p:cond delay="0"/>
                                  </p:stCondLst>
                                  <p:childTnLst>
                                    <p:set>
                                      <p:cBhvr>
                                        <p:cTn id="164" dur="1" fill="hold">
                                          <p:stCondLst>
                                            <p:cond delay="0"/>
                                          </p:stCondLst>
                                        </p:cTn>
                                        <p:tgtEl>
                                          <p:spTgt spid="19545"/>
                                        </p:tgtEl>
                                        <p:attrNameLst>
                                          <p:attrName>style.visibility</p:attrName>
                                        </p:attrNameLst>
                                      </p:cBhvr>
                                      <p:to>
                                        <p:strVal val="visible"/>
                                      </p:to>
                                    </p:set>
                                    <p:animEffect transition="in" filter="blinds(horizontal)">
                                      <p:cBhvr>
                                        <p:cTn id="165" dur="500"/>
                                        <p:tgtEl>
                                          <p:spTgt spid="19545"/>
                                        </p:tgtEl>
                                      </p:cBhvr>
                                    </p:animEffect>
                                  </p:childTnLst>
                                  <p:subTnLst>
                                    <p:set>
                                      <p:cBhvr override="childStyle">
                                        <p:cTn dur="1" fill="hold" display="0" masterRel="sameClick" afterEffect="1">
                                          <p:stCondLst>
                                            <p:cond evt="end" delay="0">
                                              <p:tn val="163"/>
                                            </p:cond>
                                          </p:stCondLst>
                                        </p:cTn>
                                        <p:tgtEl>
                                          <p:spTgt spid="19545"/>
                                        </p:tgtEl>
                                        <p:attrNameLst>
                                          <p:attrName>style.visibility</p:attrName>
                                        </p:attrNameLst>
                                      </p:cBhvr>
                                      <p:to>
                                        <p:strVal val="hidden"/>
                                      </p:to>
                                    </p:set>
                                  </p:subTnLst>
                                </p:cTn>
                              </p:par>
                            </p:childTnLst>
                          </p:cTn>
                        </p:par>
                        <p:par>
                          <p:cTn id="166" fill="hold" nodeType="afterGroup">
                            <p:stCondLst>
                              <p:cond delay="7500"/>
                            </p:stCondLst>
                            <p:childTnLst>
                              <p:par>
                                <p:cTn id="167" presetID="3" presetClass="entr" presetSubtype="10" fill="hold" grpId="0" nodeType="afterEffect">
                                  <p:stCondLst>
                                    <p:cond delay="0"/>
                                  </p:stCondLst>
                                  <p:childTnLst>
                                    <p:set>
                                      <p:cBhvr>
                                        <p:cTn id="168" dur="1" fill="hold">
                                          <p:stCondLst>
                                            <p:cond delay="0"/>
                                          </p:stCondLst>
                                        </p:cTn>
                                        <p:tgtEl>
                                          <p:spTgt spid="19546"/>
                                        </p:tgtEl>
                                        <p:attrNameLst>
                                          <p:attrName>style.visibility</p:attrName>
                                        </p:attrNameLst>
                                      </p:cBhvr>
                                      <p:to>
                                        <p:strVal val="visible"/>
                                      </p:to>
                                    </p:set>
                                    <p:animEffect transition="in" filter="blinds(horizontal)">
                                      <p:cBhvr>
                                        <p:cTn id="169" dur="500"/>
                                        <p:tgtEl>
                                          <p:spTgt spid="19546"/>
                                        </p:tgtEl>
                                      </p:cBhvr>
                                    </p:animEffect>
                                  </p:childTnLst>
                                  <p:subTnLst>
                                    <p:set>
                                      <p:cBhvr override="childStyle">
                                        <p:cTn dur="1" fill="hold" display="0" masterRel="sameClick" afterEffect="1">
                                          <p:stCondLst>
                                            <p:cond evt="end" delay="0">
                                              <p:tn val="167"/>
                                            </p:cond>
                                          </p:stCondLst>
                                        </p:cTn>
                                        <p:tgtEl>
                                          <p:spTgt spid="19546"/>
                                        </p:tgtEl>
                                        <p:attrNameLst>
                                          <p:attrName>style.visibility</p:attrName>
                                        </p:attrNameLst>
                                      </p:cBhvr>
                                      <p:to>
                                        <p:strVal val="hidden"/>
                                      </p:to>
                                    </p:set>
                                  </p:subTnLst>
                                </p:cTn>
                              </p:par>
                            </p:childTnLst>
                          </p:cTn>
                        </p:par>
                        <p:par>
                          <p:cTn id="170" fill="hold" nodeType="afterGroup">
                            <p:stCondLst>
                              <p:cond delay="8000"/>
                            </p:stCondLst>
                            <p:childTnLst>
                              <p:par>
                                <p:cTn id="171" presetID="3" presetClass="entr" presetSubtype="10" fill="hold" grpId="0" nodeType="afterEffect">
                                  <p:stCondLst>
                                    <p:cond delay="0"/>
                                  </p:stCondLst>
                                  <p:childTnLst>
                                    <p:set>
                                      <p:cBhvr>
                                        <p:cTn id="172" dur="1" fill="hold">
                                          <p:stCondLst>
                                            <p:cond delay="0"/>
                                          </p:stCondLst>
                                        </p:cTn>
                                        <p:tgtEl>
                                          <p:spTgt spid="19547"/>
                                        </p:tgtEl>
                                        <p:attrNameLst>
                                          <p:attrName>style.visibility</p:attrName>
                                        </p:attrNameLst>
                                      </p:cBhvr>
                                      <p:to>
                                        <p:strVal val="visible"/>
                                      </p:to>
                                    </p:set>
                                    <p:animEffect transition="in" filter="blinds(horizontal)">
                                      <p:cBhvr>
                                        <p:cTn id="173" dur="500"/>
                                        <p:tgtEl>
                                          <p:spTgt spid="19547"/>
                                        </p:tgtEl>
                                      </p:cBhvr>
                                    </p:animEffect>
                                  </p:childTnLst>
                                  <p:subTnLst>
                                    <p:set>
                                      <p:cBhvr override="childStyle">
                                        <p:cTn dur="1" fill="hold" display="0" masterRel="sameClick" afterEffect="1">
                                          <p:stCondLst>
                                            <p:cond evt="end" delay="0">
                                              <p:tn val="171"/>
                                            </p:cond>
                                          </p:stCondLst>
                                        </p:cTn>
                                        <p:tgtEl>
                                          <p:spTgt spid="19547"/>
                                        </p:tgtEl>
                                        <p:attrNameLst>
                                          <p:attrName>style.visibility</p:attrName>
                                        </p:attrNameLst>
                                      </p:cBhvr>
                                      <p:to>
                                        <p:strVal val="hidden"/>
                                      </p:to>
                                    </p:set>
                                  </p:subTnLst>
                                </p:cTn>
                              </p:par>
                            </p:childTnLst>
                          </p:cTn>
                        </p:par>
                        <p:par>
                          <p:cTn id="174" fill="hold" nodeType="afterGroup">
                            <p:stCondLst>
                              <p:cond delay="8500"/>
                            </p:stCondLst>
                            <p:childTnLst>
                              <p:par>
                                <p:cTn id="175" presetID="1" presetClass="exit" presetSubtype="0" fill="hold" grpId="1" nodeType="afterEffect">
                                  <p:stCondLst>
                                    <p:cond delay="0"/>
                                  </p:stCondLst>
                                  <p:childTnLst>
                                    <p:set>
                                      <p:cBhvr>
                                        <p:cTn id="176" dur="1" fill="hold">
                                          <p:stCondLst>
                                            <p:cond delay="0"/>
                                          </p:stCondLst>
                                        </p:cTn>
                                        <p:tgtEl>
                                          <p:spTgt spid="19547"/>
                                        </p:tgtEl>
                                        <p:attrNameLst>
                                          <p:attrName>style.visibility</p:attrName>
                                        </p:attrNameLst>
                                      </p:cBhvr>
                                      <p:to>
                                        <p:strVal val="hidden"/>
                                      </p:to>
                                    </p:set>
                                  </p:childTnLst>
                                </p:cTn>
                              </p:par>
                            </p:childTnLst>
                          </p:cTn>
                        </p:par>
                        <p:par>
                          <p:cTn id="177" fill="hold" nodeType="afterGroup">
                            <p:stCondLst>
                              <p:cond delay="8500"/>
                            </p:stCondLst>
                            <p:childTnLst>
                              <p:par>
                                <p:cTn id="178" presetID="3" presetClass="entr" presetSubtype="10" fill="hold" grpId="0" nodeType="afterEffect">
                                  <p:stCondLst>
                                    <p:cond delay="0"/>
                                  </p:stCondLst>
                                  <p:childTnLst>
                                    <p:set>
                                      <p:cBhvr>
                                        <p:cTn id="179" dur="1" fill="hold">
                                          <p:stCondLst>
                                            <p:cond delay="0"/>
                                          </p:stCondLst>
                                        </p:cTn>
                                        <p:tgtEl>
                                          <p:spTgt spid="19548"/>
                                        </p:tgtEl>
                                        <p:attrNameLst>
                                          <p:attrName>style.visibility</p:attrName>
                                        </p:attrNameLst>
                                      </p:cBhvr>
                                      <p:to>
                                        <p:strVal val="visible"/>
                                      </p:to>
                                    </p:set>
                                    <p:animEffect transition="in" filter="blinds(horizontal)">
                                      <p:cBhvr>
                                        <p:cTn id="180" dur="500"/>
                                        <p:tgtEl>
                                          <p:spTgt spid="19548"/>
                                        </p:tgtEl>
                                      </p:cBhvr>
                                    </p:animEffect>
                                  </p:childTnLst>
                                  <p:subTnLst>
                                    <p:set>
                                      <p:cBhvr override="childStyle">
                                        <p:cTn dur="1" fill="hold" display="0" masterRel="sameClick" afterEffect="1">
                                          <p:stCondLst>
                                            <p:cond evt="end" delay="0">
                                              <p:tn val="178"/>
                                            </p:cond>
                                          </p:stCondLst>
                                        </p:cTn>
                                        <p:tgtEl>
                                          <p:spTgt spid="19548"/>
                                        </p:tgtEl>
                                        <p:attrNameLst>
                                          <p:attrName>style.visibility</p:attrName>
                                        </p:attrNameLst>
                                      </p:cBhvr>
                                      <p:to>
                                        <p:strVal val="hidden"/>
                                      </p:to>
                                    </p:set>
                                  </p:subTnLst>
                                </p:cTn>
                              </p:par>
                            </p:childTnLst>
                          </p:cTn>
                        </p:par>
                        <p:par>
                          <p:cTn id="181" fill="hold" nodeType="afterGroup">
                            <p:stCondLst>
                              <p:cond delay="9000"/>
                            </p:stCondLst>
                            <p:childTnLst>
                              <p:par>
                                <p:cTn id="182" presetID="3" presetClass="entr" presetSubtype="10" fill="hold" grpId="0" nodeType="afterEffect">
                                  <p:stCondLst>
                                    <p:cond delay="0"/>
                                  </p:stCondLst>
                                  <p:childTnLst>
                                    <p:set>
                                      <p:cBhvr>
                                        <p:cTn id="183" dur="1" fill="hold">
                                          <p:stCondLst>
                                            <p:cond delay="0"/>
                                          </p:stCondLst>
                                        </p:cTn>
                                        <p:tgtEl>
                                          <p:spTgt spid="19549"/>
                                        </p:tgtEl>
                                        <p:attrNameLst>
                                          <p:attrName>style.visibility</p:attrName>
                                        </p:attrNameLst>
                                      </p:cBhvr>
                                      <p:to>
                                        <p:strVal val="visible"/>
                                      </p:to>
                                    </p:set>
                                    <p:animEffect transition="in" filter="blinds(horizontal)">
                                      <p:cBhvr>
                                        <p:cTn id="184" dur="500"/>
                                        <p:tgtEl>
                                          <p:spTgt spid="19549"/>
                                        </p:tgtEl>
                                      </p:cBhvr>
                                    </p:animEffect>
                                  </p:childTnLst>
                                  <p:subTnLst>
                                    <p:set>
                                      <p:cBhvr override="childStyle">
                                        <p:cTn dur="1" fill="hold" display="0" masterRel="sameClick" afterEffect="1">
                                          <p:stCondLst>
                                            <p:cond evt="end" delay="0">
                                              <p:tn val="182"/>
                                            </p:cond>
                                          </p:stCondLst>
                                        </p:cTn>
                                        <p:tgtEl>
                                          <p:spTgt spid="19549"/>
                                        </p:tgtEl>
                                        <p:attrNameLst>
                                          <p:attrName>style.visibility</p:attrName>
                                        </p:attrNameLst>
                                      </p:cBhvr>
                                      <p:to>
                                        <p:strVal val="hidden"/>
                                      </p:to>
                                    </p:set>
                                  </p:subTnLst>
                                </p:cTn>
                              </p:par>
                            </p:childTnLst>
                          </p:cTn>
                        </p:par>
                        <p:par>
                          <p:cTn id="185" fill="hold" nodeType="afterGroup">
                            <p:stCondLst>
                              <p:cond delay="9500"/>
                            </p:stCondLst>
                            <p:childTnLst>
                              <p:par>
                                <p:cTn id="186" presetID="3" presetClass="entr" presetSubtype="10" fill="hold" grpId="0" nodeType="afterEffect">
                                  <p:stCondLst>
                                    <p:cond delay="0"/>
                                  </p:stCondLst>
                                  <p:childTnLst>
                                    <p:set>
                                      <p:cBhvr>
                                        <p:cTn id="187" dur="1" fill="hold">
                                          <p:stCondLst>
                                            <p:cond delay="0"/>
                                          </p:stCondLst>
                                        </p:cTn>
                                        <p:tgtEl>
                                          <p:spTgt spid="19550"/>
                                        </p:tgtEl>
                                        <p:attrNameLst>
                                          <p:attrName>style.visibility</p:attrName>
                                        </p:attrNameLst>
                                      </p:cBhvr>
                                      <p:to>
                                        <p:strVal val="visible"/>
                                      </p:to>
                                    </p:set>
                                    <p:animEffect transition="in" filter="blinds(horizontal)">
                                      <p:cBhvr>
                                        <p:cTn id="188" dur="500"/>
                                        <p:tgtEl>
                                          <p:spTgt spid="19550"/>
                                        </p:tgtEl>
                                      </p:cBhvr>
                                    </p:animEffect>
                                  </p:childTnLst>
                                  <p:subTnLst>
                                    <p:set>
                                      <p:cBhvr override="childStyle">
                                        <p:cTn dur="1" fill="hold" display="0" masterRel="sameClick" afterEffect="1">
                                          <p:stCondLst>
                                            <p:cond evt="end" delay="0">
                                              <p:tn val="186"/>
                                            </p:cond>
                                          </p:stCondLst>
                                        </p:cTn>
                                        <p:tgtEl>
                                          <p:spTgt spid="19550"/>
                                        </p:tgtEl>
                                        <p:attrNameLst>
                                          <p:attrName>style.visibility</p:attrName>
                                        </p:attrNameLst>
                                      </p:cBhvr>
                                      <p:to>
                                        <p:strVal val="hidden"/>
                                      </p:to>
                                    </p:set>
                                  </p:subTnLst>
                                </p:cTn>
                              </p:par>
                            </p:childTnLst>
                          </p:cTn>
                        </p:par>
                        <p:par>
                          <p:cTn id="189" fill="hold" nodeType="afterGroup">
                            <p:stCondLst>
                              <p:cond delay="10000"/>
                            </p:stCondLst>
                            <p:childTnLst>
                              <p:par>
                                <p:cTn id="190" presetID="3" presetClass="entr" presetSubtype="10" fill="hold" grpId="0" nodeType="afterEffect">
                                  <p:stCondLst>
                                    <p:cond delay="0"/>
                                  </p:stCondLst>
                                  <p:childTnLst>
                                    <p:set>
                                      <p:cBhvr>
                                        <p:cTn id="191" dur="1" fill="hold">
                                          <p:stCondLst>
                                            <p:cond delay="0"/>
                                          </p:stCondLst>
                                        </p:cTn>
                                        <p:tgtEl>
                                          <p:spTgt spid="19551"/>
                                        </p:tgtEl>
                                        <p:attrNameLst>
                                          <p:attrName>style.visibility</p:attrName>
                                        </p:attrNameLst>
                                      </p:cBhvr>
                                      <p:to>
                                        <p:strVal val="visible"/>
                                      </p:to>
                                    </p:set>
                                    <p:animEffect transition="in" filter="blinds(horizontal)">
                                      <p:cBhvr>
                                        <p:cTn id="192" dur="500"/>
                                        <p:tgtEl>
                                          <p:spTgt spid="19551"/>
                                        </p:tgtEl>
                                      </p:cBhvr>
                                    </p:animEffect>
                                  </p:childTnLst>
                                  <p:subTnLst>
                                    <p:set>
                                      <p:cBhvr override="childStyle">
                                        <p:cTn dur="1" fill="hold" display="0" masterRel="sameClick" afterEffect="1">
                                          <p:stCondLst>
                                            <p:cond evt="end" delay="0">
                                              <p:tn val="190"/>
                                            </p:cond>
                                          </p:stCondLst>
                                        </p:cTn>
                                        <p:tgtEl>
                                          <p:spTgt spid="19551"/>
                                        </p:tgtEl>
                                        <p:attrNameLst>
                                          <p:attrName>style.visibility</p:attrName>
                                        </p:attrNameLst>
                                      </p:cBhvr>
                                      <p:to>
                                        <p:strVal val="hidden"/>
                                      </p:to>
                                    </p:set>
                                  </p:subTnLst>
                                </p:cTn>
                              </p:par>
                            </p:childTnLst>
                          </p:cTn>
                        </p:par>
                        <p:par>
                          <p:cTn id="193" fill="hold" nodeType="afterGroup">
                            <p:stCondLst>
                              <p:cond delay="10500"/>
                            </p:stCondLst>
                            <p:childTnLst>
                              <p:par>
                                <p:cTn id="194" presetID="3" presetClass="entr" presetSubtype="10" fill="hold" grpId="0" nodeType="afterEffect">
                                  <p:stCondLst>
                                    <p:cond delay="0"/>
                                  </p:stCondLst>
                                  <p:childTnLst>
                                    <p:set>
                                      <p:cBhvr>
                                        <p:cTn id="195" dur="1" fill="hold">
                                          <p:stCondLst>
                                            <p:cond delay="0"/>
                                          </p:stCondLst>
                                        </p:cTn>
                                        <p:tgtEl>
                                          <p:spTgt spid="19552"/>
                                        </p:tgtEl>
                                        <p:attrNameLst>
                                          <p:attrName>style.visibility</p:attrName>
                                        </p:attrNameLst>
                                      </p:cBhvr>
                                      <p:to>
                                        <p:strVal val="visible"/>
                                      </p:to>
                                    </p:set>
                                    <p:animEffect transition="in" filter="blinds(horizontal)">
                                      <p:cBhvr>
                                        <p:cTn id="196" dur="500"/>
                                        <p:tgtEl>
                                          <p:spTgt spid="19552"/>
                                        </p:tgtEl>
                                      </p:cBhvr>
                                    </p:animEffect>
                                  </p:childTnLst>
                                  <p:subTnLst>
                                    <p:set>
                                      <p:cBhvr override="childStyle">
                                        <p:cTn dur="1" fill="hold" display="0" masterRel="sameClick" afterEffect="1">
                                          <p:stCondLst>
                                            <p:cond evt="end" delay="0">
                                              <p:tn val="194"/>
                                            </p:cond>
                                          </p:stCondLst>
                                        </p:cTn>
                                        <p:tgtEl>
                                          <p:spTgt spid="19552"/>
                                        </p:tgtEl>
                                        <p:attrNameLst>
                                          <p:attrName>style.visibility</p:attrName>
                                        </p:attrNameLst>
                                      </p:cBhvr>
                                      <p:to>
                                        <p:strVal val="hidden"/>
                                      </p:to>
                                    </p:set>
                                  </p:subTnLst>
                                </p:cTn>
                              </p:par>
                            </p:childTnLst>
                          </p:cTn>
                        </p:par>
                        <p:par>
                          <p:cTn id="197" fill="hold" nodeType="afterGroup">
                            <p:stCondLst>
                              <p:cond delay="11000"/>
                            </p:stCondLst>
                            <p:childTnLst>
                              <p:par>
                                <p:cTn id="198" presetID="3" presetClass="entr" presetSubtype="10" fill="hold" grpId="0" nodeType="afterEffect">
                                  <p:stCondLst>
                                    <p:cond delay="0"/>
                                  </p:stCondLst>
                                  <p:childTnLst>
                                    <p:set>
                                      <p:cBhvr>
                                        <p:cTn id="199" dur="1" fill="hold">
                                          <p:stCondLst>
                                            <p:cond delay="0"/>
                                          </p:stCondLst>
                                        </p:cTn>
                                        <p:tgtEl>
                                          <p:spTgt spid="19553"/>
                                        </p:tgtEl>
                                        <p:attrNameLst>
                                          <p:attrName>style.visibility</p:attrName>
                                        </p:attrNameLst>
                                      </p:cBhvr>
                                      <p:to>
                                        <p:strVal val="visible"/>
                                      </p:to>
                                    </p:set>
                                    <p:animEffect transition="in" filter="blinds(horizontal)">
                                      <p:cBhvr>
                                        <p:cTn id="200" dur="500"/>
                                        <p:tgtEl>
                                          <p:spTgt spid="19553"/>
                                        </p:tgtEl>
                                      </p:cBhvr>
                                    </p:animEffect>
                                  </p:childTnLst>
                                  <p:subTnLst>
                                    <p:set>
                                      <p:cBhvr override="childStyle">
                                        <p:cTn dur="1" fill="hold" display="0" masterRel="sameClick" afterEffect="1">
                                          <p:stCondLst>
                                            <p:cond evt="end" delay="0">
                                              <p:tn val="198"/>
                                            </p:cond>
                                          </p:stCondLst>
                                        </p:cTn>
                                        <p:tgtEl>
                                          <p:spTgt spid="19553"/>
                                        </p:tgtEl>
                                        <p:attrNameLst>
                                          <p:attrName>style.visibility</p:attrName>
                                        </p:attrNameLst>
                                      </p:cBhvr>
                                      <p:to>
                                        <p:strVal val="hidden"/>
                                      </p:to>
                                    </p:set>
                                  </p:subTnLst>
                                </p:cTn>
                              </p:par>
                            </p:childTnLst>
                          </p:cTn>
                        </p:par>
                        <p:par>
                          <p:cTn id="201" fill="hold" nodeType="afterGroup">
                            <p:stCondLst>
                              <p:cond delay="11500"/>
                            </p:stCondLst>
                            <p:childTnLst>
                              <p:par>
                                <p:cTn id="202" presetID="3" presetClass="entr" presetSubtype="10" fill="hold" grpId="0" nodeType="afterEffect">
                                  <p:stCondLst>
                                    <p:cond delay="0"/>
                                  </p:stCondLst>
                                  <p:childTnLst>
                                    <p:set>
                                      <p:cBhvr>
                                        <p:cTn id="203" dur="1" fill="hold">
                                          <p:stCondLst>
                                            <p:cond delay="0"/>
                                          </p:stCondLst>
                                        </p:cTn>
                                        <p:tgtEl>
                                          <p:spTgt spid="19554"/>
                                        </p:tgtEl>
                                        <p:attrNameLst>
                                          <p:attrName>style.visibility</p:attrName>
                                        </p:attrNameLst>
                                      </p:cBhvr>
                                      <p:to>
                                        <p:strVal val="visible"/>
                                      </p:to>
                                    </p:set>
                                    <p:animEffect transition="in" filter="blinds(horizontal)">
                                      <p:cBhvr>
                                        <p:cTn id="204" dur="500"/>
                                        <p:tgtEl>
                                          <p:spTgt spid="19554"/>
                                        </p:tgtEl>
                                      </p:cBhvr>
                                    </p:animEffect>
                                  </p:childTnLst>
                                  <p:subTnLst>
                                    <p:set>
                                      <p:cBhvr override="childStyle">
                                        <p:cTn dur="1" fill="hold" display="0" masterRel="sameClick" afterEffect="1">
                                          <p:stCondLst>
                                            <p:cond evt="end" delay="0">
                                              <p:tn val="202"/>
                                            </p:cond>
                                          </p:stCondLst>
                                        </p:cTn>
                                        <p:tgtEl>
                                          <p:spTgt spid="19554"/>
                                        </p:tgtEl>
                                        <p:attrNameLst>
                                          <p:attrName>style.visibility</p:attrName>
                                        </p:attrNameLst>
                                      </p:cBhvr>
                                      <p:to>
                                        <p:strVal val="hidden"/>
                                      </p:to>
                                    </p:set>
                                  </p:subTnLst>
                                </p:cTn>
                              </p:par>
                            </p:childTnLst>
                          </p:cTn>
                        </p:par>
                        <p:par>
                          <p:cTn id="205" fill="hold" nodeType="afterGroup">
                            <p:stCondLst>
                              <p:cond delay="12000"/>
                            </p:stCondLst>
                            <p:childTnLst>
                              <p:par>
                                <p:cTn id="206" presetID="3" presetClass="entr" presetSubtype="10" fill="hold" grpId="0" nodeType="afterEffect">
                                  <p:stCondLst>
                                    <p:cond delay="0"/>
                                  </p:stCondLst>
                                  <p:childTnLst>
                                    <p:set>
                                      <p:cBhvr>
                                        <p:cTn id="207" dur="1" fill="hold">
                                          <p:stCondLst>
                                            <p:cond delay="0"/>
                                          </p:stCondLst>
                                        </p:cTn>
                                        <p:tgtEl>
                                          <p:spTgt spid="19555"/>
                                        </p:tgtEl>
                                        <p:attrNameLst>
                                          <p:attrName>style.visibility</p:attrName>
                                        </p:attrNameLst>
                                      </p:cBhvr>
                                      <p:to>
                                        <p:strVal val="visible"/>
                                      </p:to>
                                    </p:set>
                                    <p:animEffect transition="in" filter="blinds(horizontal)">
                                      <p:cBhvr>
                                        <p:cTn id="208" dur="500"/>
                                        <p:tgtEl>
                                          <p:spTgt spid="19555"/>
                                        </p:tgtEl>
                                      </p:cBhvr>
                                    </p:animEffect>
                                  </p:childTnLst>
                                  <p:subTnLst>
                                    <p:set>
                                      <p:cBhvr override="childStyle">
                                        <p:cTn dur="1" fill="hold" display="0" masterRel="sameClick" afterEffect="1">
                                          <p:stCondLst>
                                            <p:cond evt="end" delay="0">
                                              <p:tn val="206"/>
                                            </p:cond>
                                          </p:stCondLst>
                                        </p:cTn>
                                        <p:tgtEl>
                                          <p:spTgt spid="19555"/>
                                        </p:tgtEl>
                                        <p:attrNameLst>
                                          <p:attrName>style.visibility</p:attrName>
                                        </p:attrNameLst>
                                      </p:cBhvr>
                                      <p:to>
                                        <p:strVal val="hidden"/>
                                      </p:to>
                                    </p:set>
                                  </p:subTnLst>
                                </p:cTn>
                              </p:par>
                            </p:childTnLst>
                          </p:cTn>
                        </p:par>
                        <p:par>
                          <p:cTn id="209" fill="hold" nodeType="afterGroup">
                            <p:stCondLst>
                              <p:cond delay="12500"/>
                            </p:stCondLst>
                            <p:childTnLst>
                              <p:par>
                                <p:cTn id="210" presetID="3" presetClass="entr" presetSubtype="10" fill="hold" grpId="0" nodeType="afterEffect">
                                  <p:stCondLst>
                                    <p:cond delay="0"/>
                                  </p:stCondLst>
                                  <p:childTnLst>
                                    <p:set>
                                      <p:cBhvr>
                                        <p:cTn id="211" dur="1" fill="hold">
                                          <p:stCondLst>
                                            <p:cond delay="0"/>
                                          </p:stCondLst>
                                        </p:cTn>
                                        <p:tgtEl>
                                          <p:spTgt spid="19556"/>
                                        </p:tgtEl>
                                        <p:attrNameLst>
                                          <p:attrName>style.visibility</p:attrName>
                                        </p:attrNameLst>
                                      </p:cBhvr>
                                      <p:to>
                                        <p:strVal val="visible"/>
                                      </p:to>
                                    </p:set>
                                    <p:animEffect transition="in" filter="blinds(horizontal)">
                                      <p:cBhvr>
                                        <p:cTn id="212" dur="500"/>
                                        <p:tgtEl>
                                          <p:spTgt spid="19556"/>
                                        </p:tgtEl>
                                      </p:cBhvr>
                                    </p:animEffect>
                                  </p:childTnLst>
                                  <p:subTnLst>
                                    <p:set>
                                      <p:cBhvr override="childStyle">
                                        <p:cTn dur="1" fill="hold" display="0" masterRel="sameClick" afterEffect="1">
                                          <p:stCondLst>
                                            <p:cond evt="end" delay="0">
                                              <p:tn val="210"/>
                                            </p:cond>
                                          </p:stCondLst>
                                        </p:cTn>
                                        <p:tgtEl>
                                          <p:spTgt spid="19556"/>
                                        </p:tgtEl>
                                        <p:attrNameLst>
                                          <p:attrName>style.visibility</p:attrName>
                                        </p:attrNameLst>
                                      </p:cBhvr>
                                      <p:to>
                                        <p:strVal val="hidden"/>
                                      </p:to>
                                    </p:set>
                                  </p:subTnLst>
                                </p:cTn>
                              </p:par>
                            </p:childTnLst>
                          </p:cTn>
                        </p:par>
                        <p:par>
                          <p:cTn id="213" fill="hold" nodeType="afterGroup">
                            <p:stCondLst>
                              <p:cond delay="13000"/>
                            </p:stCondLst>
                            <p:childTnLst>
                              <p:par>
                                <p:cTn id="214" presetID="3" presetClass="exit" presetSubtype="10" fill="hold" grpId="0" nodeType="afterEffect">
                                  <p:stCondLst>
                                    <p:cond delay="0"/>
                                  </p:stCondLst>
                                  <p:childTnLst>
                                    <p:animEffect transition="out" filter="blinds(horizontal)">
                                      <p:cBhvr>
                                        <p:cTn id="215" dur="500"/>
                                        <p:tgtEl>
                                          <p:spTgt spid="19506"/>
                                        </p:tgtEl>
                                      </p:cBhvr>
                                    </p:animEffect>
                                    <p:set>
                                      <p:cBhvr>
                                        <p:cTn id="216" dur="1" fill="hold">
                                          <p:stCondLst>
                                            <p:cond delay="499"/>
                                          </p:stCondLst>
                                        </p:cTn>
                                        <p:tgtEl>
                                          <p:spTgt spid="19506"/>
                                        </p:tgtEl>
                                        <p:attrNameLst>
                                          <p:attrName>style.visibility</p:attrName>
                                        </p:attrNameLst>
                                      </p:cBhvr>
                                      <p:to>
                                        <p:strVal val="hidden"/>
                                      </p:to>
                                    </p:set>
                                  </p:childTnLst>
                                </p:cTn>
                              </p:par>
                            </p:childTnLst>
                          </p:cTn>
                        </p:par>
                        <p:par>
                          <p:cTn id="217" fill="hold" nodeType="afterGroup">
                            <p:stCondLst>
                              <p:cond delay="13500"/>
                            </p:stCondLst>
                            <p:childTnLst>
                              <p:par>
                                <p:cTn id="218" presetID="3" presetClass="entr" presetSubtype="10" fill="hold" grpId="0" nodeType="afterEffect">
                                  <p:stCondLst>
                                    <p:cond delay="0"/>
                                  </p:stCondLst>
                                  <p:childTnLst>
                                    <p:set>
                                      <p:cBhvr>
                                        <p:cTn id="219" dur="1" fill="hold">
                                          <p:stCondLst>
                                            <p:cond delay="0"/>
                                          </p:stCondLst>
                                        </p:cTn>
                                        <p:tgtEl>
                                          <p:spTgt spid="19557"/>
                                        </p:tgtEl>
                                        <p:attrNameLst>
                                          <p:attrName>style.visibility</p:attrName>
                                        </p:attrNameLst>
                                      </p:cBhvr>
                                      <p:to>
                                        <p:strVal val="visible"/>
                                      </p:to>
                                    </p:set>
                                    <p:animEffect transition="in" filter="blinds(horizontal)">
                                      <p:cBhvr>
                                        <p:cTn id="220" dur="500"/>
                                        <p:tgtEl>
                                          <p:spTgt spid="19557"/>
                                        </p:tgtEl>
                                      </p:cBhvr>
                                    </p:animEffect>
                                  </p:childTnLst>
                                  <p:subTnLst>
                                    <p:set>
                                      <p:cBhvr override="childStyle">
                                        <p:cTn dur="1" fill="hold" display="0" masterRel="sameClick" afterEffect="1">
                                          <p:stCondLst>
                                            <p:cond evt="end" delay="0">
                                              <p:tn val="218"/>
                                            </p:cond>
                                          </p:stCondLst>
                                        </p:cTn>
                                        <p:tgtEl>
                                          <p:spTgt spid="19557"/>
                                        </p:tgtEl>
                                        <p:attrNameLst>
                                          <p:attrName>style.visibility</p:attrName>
                                        </p:attrNameLst>
                                      </p:cBhvr>
                                      <p:to>
                                        <p:strVal val="hidden"/>
                                      </p:to>
                                    </p:set>
                                  </p:subTnLst>
                                </p:cTn>
                              </p:par>
                            </p:childTnLst>
                          </p:cTn>
                        </p:par>
                        <p:par>
                          <p:cTn id="221" fill="hold" nodeType="afterGroup">
                            <p:stCondLst>
                              <p:cond delay="14000"/>
                            </p:stCondLst>
                            <p:childTnLst>
                              <p:par>
                                <p:cTn id="222" presetID="3" presetClass="entr" presetSubtype="10" fill="hold" grpId="0" nodeType="afterEffect">
                                  <p:stCondLst>
                                    <p:cond delay="0"/>
                                  </p:stCondLst>
                                  <p:childTnLst>
                                    <p:set>
                                      <p:cBhvr>
                                        <p:cTn id="223" dur="1" fill="hold">
                                          <p:stCondLst>
                                            <p:cond delay="0"/>
                                          </p:stCondLst>
                                        </p:cTn>
                                        <p:tgtEl>
                                          <p:spTgt spid="19558"/>
                                        </p:tgtEl>
                                        <p:attrNameLst>
                                          <p:attrName>style.visibility</p:attrName>
                                        </p:attrNameLst>
                                      </p:cBhvr>
                                      <p:to>
                                        <p:strVal val="visible"/>
                                      </p:to>
                                    </p:set>
                                    <p:animEffect transition="in" filter="blinds(horizontal)">
                                      <p:cBhvr>
                                        <p:cTn id="224" dur="500"/>
                                        <p:tgtEl>
                                          <p:spTgt spid="19558"/>
                                        </p:tgtEl>
                                      </p:cBhvr>
                                    </p:animEffect>
                                  </p:childTnLst>
                                  <p:subTnLst>
                                    <p:set>
                                      <p:cBhvr override="childStyle">
                                        <p:cTn dur="1" fill="hold" display="0" masterRel="sameClick" afterEffect="1">
                                          <p:stCondLst>
                                            <p:cond evt="end" delay="0">
                                              <p:tn val="222"/>
                                            </p:cond>
                                          </p:stCondLst>
                                        </p:cTn>
                                        <p:tgtEl>
                                          <p:spTgt spid="19558"/>
                                        </p:tgtEl>
                                        <p:attrNameLst>
                                          <p:attrName>style.visibility</p:attrName>
                                        </p:attrNameLst>
                                      </p:cBhvr>
                                      <p:to>
                                        <p:strVal val="hidden"/>
                                      </p:to>
                                    </p:set>
                                  </p:subTnLst>
                                </p:cTn>
                              </p:par>
                            </p:childTnLst>
                          </p:cTn>
                        </p:par>
                        <p:par>
                          <p:cTn id="225" fill="hold" nodeType="afterGroup">
                            <p:stCondLst>
                              <p:cond delay="14500"/>
                            </p:stCondLst>
                            <p:childTnLst>
                              <p:par>
                                <p:cTn id="226" presetID="3" presetClass="entr" presetSubtype="10" fill="hold" grpId="0" nodeType="afterEffect">
                                  <p:stCondLst>
                                    <p:cond delay="0"/>
                                  </p:stCondLst>
                                  <p:childTnLst>
                                    <p:set>
                                      <p:cBhvr>
                                        <p:cTn id="227" dur="1" fill="hold">
                                          <p:stCondLst>
                                            <p:cond delay="0"/>
                                          </p:stCondLst>
                                        </p:cTn>
                                        <p:tgtEl>
                                          <p:spTgt spid="19559"/>
                                        </p:tgtEl>
                                        <p:attrNameLst>
                                          <p:attrName>style.visibility</p:attrName>
                                        </p:attrNameLst>
                                      </p:cBhvr>
                                      <p:to>
                                        <p:strVal val="visible"/>
                                      </p:to>
                                    </p:set>
                                    <p:animEffect transition="in" filter="blinds(horizontal)">
                                      <p:cBhvr>
                                        <p:cTn id="228" dur="500"/>
                                        <p:tgtEl>
                                          <p:spTgt spid="19559"/>
                                        </p:tgtEl>
                                      </p:cBhvr>
                                    </p:animEffect>
                                  </p:childTnLst>
                                  <p:subTnLst>
                                    <p:set>
                                      <p:cBhvr override="childStyle">
                                        <p:cTn dur="1" fill="hold" display="0" masterRel="sameClick" afterEffect="1">
                                          <p:stCondLst>
                                            <p:cond evt="end" delay="0">
                                              <p:tn val="226"/>
                                            </p:cond>
                                          </p:stCondLst>
                                        </p:cTn>
                                        <p:tgtEl>
                                          <p:spTgt spid="19559"/>
                                        </p:tgtEl>
                                        <p:attrNameLst>
                                          <p:attrName>style.visibility</p:attrName>
                                        </p:attrNameLst>
                                      </p:cBhvr>
                                      <p:to>
                                        <p:strVal val="hidden"/>
                                      </p:to>
                                    </p:set>
                                  </p:subTnLst>
                                </p:cTn>
                              </p:par>
                            </p:childTnLst>
                          </p:cTn>
                        </p:par>
                        <p:par>
                          <p:cTn id="229" fill="hold" nodeType="afterGroup">
                            <p:stCondLst>
                              <p:cond delay="15000"/>
                            </p:stCondLst>
                            <p:childTnLst>
                              <p:par>
                                <p:cTn id="230" presetID="3" presetClass="exit" presetSubtype="10" fill="hold" grpId="0" nodeType="afterEffect">
                                  <p:stCondLst>
                                    <p:cond delay="0"/>
                                  </p:stCondLst>
                                  <p:childTnLst>
                                    <p:animEffect transition="out" filter="blinds(horizontal)">
                                      <p:cBhvr>
                                        <p:cTn id="231" dur="500"/>
                                        <p:tgtEl>
                                          <p:spTgt spid="19519"/>
                                        </p:tgtEl>
                                      </p:cBhvr>
                                    </p:animEffect>
                                    <p:set>
                                      <p:cBhvr>
                                        <p:cTn id="232" dur="1" fill="hold">
                                          <p:stCondLst>
                                            <p:cond delay="499"/>
                                          </p:stCondLst>
                                        </p:cTn>
                                        <p:tgtEl>
                                          <p:spTgt spid="19519"/>
                                        </p:tgtEl>
                                        <p:attrNameLst>
                                          <p:attrName>style.visibility</p:attrName>
                                        </p:attrNameLst>
                                      </p:cBhvr>
                                      <p:to>
                                        <p:strVal val="hidden"/>
                                      </p:to>
                                    </p:set>
                                  </p:childTnLst>
                                </p:cTn>
                              </p:par>
                            </p:childTnLst>
                          </p:cTn>
                        </p:par>
                        <p:par>
                          <p:cTn id="233" fill="hold" nodeType="afterGroup">
                            <p:stCondLst>
                              <p:cond delay="15500"/>
                            </p:stCondLst>
                            <p:childTnLst>
                              <p:par>
                                <p:cTn id="234" presetID="3" presetClass="entr" presetSubtype="10" fill="hold" grpId="0" nodeType="afterEffect">
                                  <p:stCondLst>
                                    <p:cond delay="0"/>
                                  </p:stCondLst>
                                  <p:childTnLst>
                                    <p:set>
                                      <p:cBhvr>
                                        <p:cTn id="235" dur="1" fill="hold">
                                          <p:stCondLst>
                                            <p:cond delay="0"/>
                                          </p:stCondLst>
                                        </p:cTn>
                                        <p:tgtEl>
                                          <p:spTgt spid="19560"/>
                                        </p:tgtEl>
                                        <p:attrNameLst>
                                          <p:attrName>style.visibility</p:attrName>
                                        </p:attrNameLst>
                                      </p:cBhvr>
                                      <p:to>
                                        <p:strVal val="visible"/>
                                      </p:to>
                                    </p:set>
                                    <p:animEffect transition="in" filter="blinds(horizontal)">
                                      <p:cBhvr>
                                        <p:cTn id="236" dur="500"/>
                                        <p:tgtEl>
                                          <p:spTgt spid="19560"/>
                                        </p:tgtEl>
                                      </p:cBhvr>
                                    </p:animEffect>
                                  </p:childTnLst>
                                  <p:subTnLst>
                                    <p:set>
                                      <p:cBhvr override="childStyle">
                                        <p:cTn dur="1" fill="hold" display="0" masterRel="sameClick" afterEffect="1">
                                          <p:stCondLst>
                                            <p:cond evt="end" delay="0">
                                              <p:tn val="234"/>
                                            </p:cond>
                                          </p:stCondLst>
                                        </p:cTn>
                                        <p:tgtEl>
                                          <p:spTgt spid="19560"/>
                                        </p:tgtEl>
                                        <p:attrNameLst>
                                          <p:attrName>style.visibility</p:attrName>
                                        </p:attrNameLst>
                                      </p:cBhvr>
                                      <p:to>
                                        <p:strVal val="hidden"/>
                                      </p:to>
                                    </p:set>
                                  </p:subTnLst>
                                </p:cTn>
                              </p:par>
                            </p:childTnLst>
                          </p:cTn>
                        </p:par>
                        <p:par>
                          <p:cTn id="237" fill="hold" nodeType="afterGroup">
                            <p:stCondLst>
                              <p:cond delay="16000"/>
                            </p:stCondLst>
                            <p:childTnLst>
                              <p:par>
                                <p:cTn id="238" presetID="3" presetClass="entr" presetSubtype="10" fill="hold" grpId="0" nodeType="afterEffect">
                                  <p:stCondLst>
                                    <p:cond delay="0"/>
                                  </p:stCondLst>
                                  <p:childTnLst>
                                    <p:set>
                                      <p:cBhvr>
                                        <p:cTn id="239" dur="1" fill="hold">
                                          <p:stCondLst>
                                            <p:cond delay="0"/>
                                          </p:stCondLst>
                                        </p:cTn>
                                        <p:tgtEl>
                                          <p:spTgt spid="19561"/>
                                        </p:tgtEl>
                                        <p:attrNameLst>
                                          <p:attrName>style.visibility</p:attrName>
                                        </p:attrNameLst>
                                      </p:cBhvr>
                                      <p:to>
                                        <p:strVal val="visible"/>
                                      </p:to>
                                    </p:set>
                                    <p:animEffect transition="in" filter="blinds(horizontal)">
                                      <p:cBhvr>
                                        <p:cTn id="240" dur="500"/>
                                        <p:tgtEl>
                                          <p:spTgt spid="19561"/>
                                        </p:tgtEl>
                                      </p:cBhvr>
                                    </p:animEffect>
                                  </p:childTnLst>
                                  <p:subTnLst>
                                    <p:set>
                                      <p:cBhvr override="childStyle">
                                        <p:cTn dur="1" fill="hold" display="0" masterRel="sameClick" afterEffect="1">
                                          <p:stCondLst>
                                            <p:cond evt="end" delay="0">
                                              <p:tn val="238"/>
                                            </p:cond>
                                          </p:stCondLst>
                                        </p:cTn>
                                        <p:tgtEl>
                                          <p:spTgt spid="19561"/>
                                        </p:tgtEl>
                                        <p:attrNameLst>
                                          <p:attrName>style.visibility</p:attrName>
                                        </p:attrNameLst>
                                      </p:cBhvr>
                                      <p:to>
                                        <p:strVal val="hidden"/>
                                      </p:to>
                                    </p:set>
                                  </p:subTnLst>
                                </p:cTn>
                              </p:par>
                            </p:childTnLst>
                          </p:cTn>
                        </p:par>
                        <p:par>
                          <p:cTn id="241" fill="hold" nodeType="afterGroup">
                            <p:stCondLst>
                              <p:cond delay="16500"/>
                            </p:stCondLst>
                            <p:childTnLst>
                              <p:par>
                                <p:cTn id="242" presetID="3" presetClass="entr" presetSubtype="10" fill="hold" grpId="0" nodeType="afterEffect">
                                  <p:stCondLst>
                                    <p:cond delay="0"/>
                                  </p:stCondLst>
                                  <p:childTnLst>
                                    <p:set>
                                      <p:cBhvr>
                                        <p:cTn id="243" dur="1" fill="hold">
                                          <p:stCondLst>
                                            <p:cond delay="0"/>
                                          </p:stCondLst>
                                        </p:cTn>
                                        <p:tgtEl>
                                          <p:spTgt spid="19562"/>
                                        </p:tgtEl>
                                        <p:attrNameLst>
                                          <p:attrName>style.visibility</p:attrName>
                                        </p:attrNameLst>
                                      </p:cBhvr>
                                      <p:to>
                                        <p:strVal val="visible"/>
                                      </p:to>
                                    </p:set>
                                    <p:animEffect transition="in" filter="blinds(horizontal)">
                                      <p:cBhvr>
                                        <p:cTn id="244" dur="500"/>
                                        <p:tgtEl>
                                          <p:spTgt spid="19562"/>
                                        </p:tgtEl>
                                      </p:cBhvr>
                                    </p:animEffect>
                                  </p:childTnLst>
                                  <p:subTnLst>
                                    <p:set>
                                      <p:cBhvr override="childStyle">
                                        <p:cTn dur="1" fill="hold" display="0" masterRel="sameClick" afterEffect="1">
                                          <p:stCondLst>
                                            <p:cond evt="end" delay="0">
                                              <p:tn val="242"/>
                                            </p:cond>
                                          </p:stCondLst>
                                        </p:cTn>
                                        <p:tgtEl>
                                          <p:spTgt spid="19562"/>
                                        </p:tgtEl>
                                        <p:attrNameLst>
                                          <p:attrName>style.visibility</p:attrName>
                                        </p:attrNameLst>
                                      </p:cBhvr>
                                      <p:to>
                                        <p:strVal val="hidden"/>
                                      </p:to>
                                    </p:set>
                                  </p:subTnLst>
                                </p:cTn>
                              </p:par>
                            </p:childTnLst>
                          </p:cTn>
                        </p:par>
                        <p:par>
                          <p:cTn id="245" fill="hold" nodeType="afterGroup">
                            <p:stCondLst>
                              <p:cond delay="17000"/>
                            </p:stCondLst>
                            <p:childTnLst>
                              <p:par>
                                <p:cTn id="246" presetID="3" presetClass="entr" presetSubtype="10" fill="hold" grpId="0" nodeType="afterEffect">
                                  <p:stCondLst>
                                    <p:cond delay="0"/>
                                  </p:stCondLst>
                                  <p:childTnLst>
                                    <p:set>
                                      <p:cBhvr>
                                        <p:cTn id="247" dur="1" fill="hold">
                                          <p:stCondLst>
                                            <p:cond delay="0"/>
                                          </p:stCondLst>
                                        </p:cTn>
                                        <p:tgtEl>
                                          <p:spTgt spid="19563"/>
                                        </p:tgtEl>
                                        <p:attrNameLst>
                                          <p:attrName>style.visibility</p:attrName>
                                        </p:attrNameLst>
                                      </p:cBhvr>
                                      <p:to>
                                        <p:strVal val="visible"/>
                                      </p:to>
                                    </p:set>
                                    <p:animEffect transition="in" filter="blinds(horizontal)">
                                      <p:cBhvr>
                                        <p:cTn id="248" dur="500"/>
                                        <p:tgtEl>
                                          <p:spTgt spid="19563"/>
                                        </p:tgtEl>
                                      </p:cBhvr>
                                    </p:animEffect>
                                  </p:childTnLst>
                                  <p:subTnLst>
                                    <p:set>
                                      <p:cBhvr override="childStyle">
                                        <p:cTn dur="1" fill="hold" display="0" masterRel="sameClick" afterEffect="1">
                                          <p:stCondLst>
                                            <p:cond evt="end" delay="0">
                                              <p:tn val="246"/>
                                            </p:cond>
                                          </p:stCondLst>
                                        </p:cTn>
                                        <p:tgtEl>
                                          <p:spTgt spid="19563"/>
                                        </p:tgtEl>
                                        <p:attrNameLst>
                                          <p:attrName>style.visibility</p:attrName>
                                        </p:attrNameLst>
                                      </p:cBhvr>
                                      <p:to>
                                        <p:strVal val="hidden"/>
                                      </p:to>
                                    </p:set>
                                  </p:subTnLst>
                                </p:cTn>
                              </p:par>
                            </p:childTnLst>
                          </p:cTn>
                        </p:par>
                        <p:par>
                          <p:cTn id="249" fill="hold" nodeType="afterGroup">
                            <p:stCondLst>
                              <p:cond delay="17500"/>
                            </p:stCondLst>
                            <p:childTnLst>
                              <p:par>
                                <p:cTn id="250" presetID="3" presetClass="entr" presetSubtype="10" fill="hold" grpId="0" nodeType="afterEffect">
                                  <p:stCondLst>
                                    <p:cond delay="0"/>
                                  </p:stCondLst>
                                  <p:childTnLst>
                                    <p:set>
                                      <p:cBhvr>
                                        <p:cTn id="251" dur="1" fill="hold">
                                          <p:stCondLst>
                                            <p:cond delay="0"/>
                                          </p:stCondLst>
                                        </p:cTn>
                                        <p:tgtEl>
                                          <p:spTgt spid="19564"/>
                                        </p:tgtEl>
                                        <p:attrNameLst>
                                          <p:attrName>style.visibility</p:attrName>
                                        </p:attrNameLst>
                                      </p:cBhvr>
                                      <p:to>
                                        <p:strVal val="visible"/>
                                      </p:to>
                                    </p:set>
                                    <p:animEffect transition="in" filter="blinds(horizontal)">
                                      <p:cBhvr>
                                        <p:cTn id="252" dur="500"/>
                                        <p:tgtEl>
                                          <p:spTgt spid="19564"/>
                                        </p:tgtEl>
                                      </p:cBhvr>
                                    </p:animEffect>
                                  </p:childTnLst>
                                  <p:subTnLst>
                                    <p:set>
                                      <p:cBhvr override="childStyle">
                                        <p:cTn dur="1" fill="hold" display="0" masterRel="sameClick" afterEffect="1">
                                          <p:stCondLst>
                                            <p:cond evt="end" delay="0">
                                              <p:tn val="250"/>
                                            </p:cond>
                                          </p:stCondLst>
                                        </p:cTn>
                                        <p:tgtEl>
                                          <p:spTgt spid="19564"/>
                                        </p:tgtEl>
                                        <p:attrNameLst>
                                          <p:attrName>style.visibility</p:attrName>
                                        </p:attrNameLst>
                                      </p:cBhvr>
                                      <p:to>
                                        <p:strVal val="hidden"/>
                                      </p:to>
                                    </p:set>
                                  </p:subTnLst>
                                </p:cTn>
                              </p:par>
                            </p:childTnLst>
                          </p:cTn>
                        </p:par>
                        <p:par>
                          <p:cTn id="253" fill="hold" nodeType="afterGroup">
                            <p:stCondLst>
                              <p:cond delay="18000"/>
                            </p:stCondLst>
                            <p:childTnLst>
                              <p:par>
                                <p:cTn id="254" presetID="3" presetClass="entr" presetSubtype="10" fill="hold" grpId="0" nodeType="afterEffect">
                                  <p:stCondLst>
                                    <p:cond delay="0"/>
                                  </p:stCondLst>
                                  <p:childTnLst>
                                    <p:set>
                                      <p:cBhvr>
                                        <p:cTn id="255" dur="1" fill="hold">
                                          <p:stCondLst>
                                            <p:cond delay="0"/>
                                          </p:stCondLst>
                                        </p:cTn>
                                        <p:tgtEl>
                                          <p:spTgt spid="19565"/>
                                        </p:tgtEl>
                                        <p:attrNameLst>
                                          <p:attrName>style.visibility</p:attrName>
                                        </p:attrNameLst>
                                      </p:cBhvr>
                                      <p:to>
                                        <p:strVal val="visible"/>
                                      </p:to>
                                    </p:set>
                                    <p:animEffect transition="in" filter="blinds(horizontal)">
                                      <p:cBhvr>
                                        <p:cTn id="256" dur="500"/>
                                        <p:tgtEl>
                                          <p:spTgt spid="19565"/>
                                        </p:tgtEl>
                                      </p:cBhvr>
                                    </p:animEffect>
                                  </p:childTnLst>
                                  <p:subTnLst>
                                    <p:set>
                                      <p:cBhvr override="childStyle">
                                        <p:cTn dur="1" fill="hold" display="0" masterRel="sameClick" afterEffect="1">
                                          <p:stCondLst>
                                            <p:cond evt="end" delay="0">
                                              <p:tn val="254"/>
                                            </p:cond>
                                          </p:stCondLst>
                                        </p:cTn>
                                        <p:tgtEl>
                                          <p:spTgt spid="19565"/>
                                        </p:tgtEl>
                                        <p:attrNameLst>
                                          <p:attrName>style.visibility</p:attrName>
                                        </p:attrNameLst>
                                      </p:cBhvr>
                                      <p:to>
                                        <p:strVal val="hidden"/>
                                      </p:to>
                                    </p:set>
                                  </p:subTnLst>
                                </p:cTn>
                              </p:par>
                            </p:childTnLst>
                          </p:cTn>
                        </p:par>
                        <p:par>
                          <p:cTn id="257" fill="hold" nodeType="afterGroup">
                            <p:stCondLst>
                              <p:cond delay="18500"/>
                            </p:stCondLst>
                            <p:childTnLst>
                              <p:par>
                                <p:cTn id="258" presetID="3" presetClass="entr" presetSubtype="10" fill="hold" grpId="0" nodeType="afterEffect">
                                  <p:stCondLst>
                                    <p:cond delay="0"/>
                                  </p:stCondLst>
                                  <p:childTnLst>
                                    <p:set>
                                      <p:cBhvr>
                                        <p:cTn id="259" dur="1" fill="hold">
                                          <p:stCondLst>
                                            <p:cond delay="0"/>
                                          </p:stCondLst>
                                        </p:cTn>
                                        <p:tgtEl>
                                          <p:spTgt spid="19566"/>
                                        </p:tgtEl>
                                        <p:attrNameLst>
                                          <p:attrName>style.visibility</p:attrName>
                                        </p:attrNameLst>
                                      </p:cBhvr>
                                      <p:to>
                                        <p:strVal val="visible"/>
                                      </p:to>
                                    </p:set>
                                    <p:animEffect transition="in" filter="blinds(horizontal)">
                                      <p:cBhvr>
                                        <p:cTn id="260" dur="500"/>
                                        <p:tgtEl>
                                          <p:spTgt spid="19566"/>
                                        </p:tgtEl>
                                      </p:cBhvr>
                                    </p:animEffect>
                                  </p:childTnLst>
                                  <p:subTnLst>
                                    <p:set>
                                      <p:cBhvr override="childStyle">
                                        <p:cTn dur="1" fill="hold" display="0" masterRel="sameClick" afterEffect="1">
                                          <p:stCondLst>
                                            <p:cond evt="end" delay="0">
                                              <p:tn val="258"/>
                                            </p:cond>
                                          </p:stCondLst>
                                        </p:cTn>
                                        <p:tgtEl>
                                          <p:spTgt spid="19566"/>
                                        </p:tgtEl>
                                        <p:attrNameLst>
                                          <p:attrName>style.visibility</p:attrName>
                                        </p:attrNameLst>
                                      </p:cBhvr>
                                      <p:to>
                                        <p:strVal val="hidden"/>
                                      </p:to>
                                    </p:set>
                                  </p:subTnLst>
                                </p:cTn>
                              </p:par>
                            </p:childTnLst>
                          </p:cTn>
                        </p:par>
                        <p:par>
                          <p:cTn id="261" fill="hold" nodeType="afterGroup">
                            <p:stCondLst>
                              <p:cond delay="19000"/>
                            </p:stCondLst>
                            <p:childTnLst>
                              <p:par>
                                <p:cTn id="262" presetID="3" presetClass="entr" presetSubtype="10" fill="hold" grpId="0" nodeType="afterEffect">
                                  <p:stCondLst>
                                    <p:cond delay="0"/>
                                  </p:stCondLst>
                                  <p:childTnLst>
                                    <p:set>
                                      <p:cBhvr>
                                        <p:cTn id="263" dur="1" fill="hold">
                                          <p:stCondLst>
                                            <p:cond delay="0"/>
                                          </p:stCondLst>
                                        </p:cTn>
                                        <p:tgtEl>
                                          <p:spTgt spid="19567"/>
                                        </p:tgtEl>
                                        <p:attrNameLst>
                                          <p:attrName>style.visibility</p:attrName>
                                        </p:attrNameLst>
                                      </p:cBhvr>
                                      <p:to>
                                        <p:strVal val="visible"/>
                                      </p:to>
                                    </p:set>
                                    <p:animEffect transition="in" filter="blinds(horizontal)">
                                      <p:cBhvr>
                                        <p:cTn id="264" dur="500"/>
                                        <p:tgtEl>
                                          <p:spTgt spid="19567"/>
                                        </p:tgtEl>
                                      </p:cBhvr>
                                    </p:animEffect>
                                  </p:childTnLst>
                                  <p:subTnLst>
                                    <p:set>
                                      <p:cBhvr override="childStyle">
                                        <p:cTn dur="1" fill="hold" display="0" masterRel="sameClick" afterEffect="1">
                                          <p:stCondLst>
                                            <p:cond evt="end" delay="0">
                                              <p:tn val="262"/>
                                            </p:cond>
                                          </p:stCondLst>
                                        </p:cTn>
                                        <p:tgtEl>
                                          <p:spTgt spid="19567"/>
                                        </p:tgtEl>
                                        <p:attrNameLst>
                                          <p:attrName>style.visibility</p:attrName>
                                        </p:attrNameLst>
                                      </p:cBhvr>
                                      <p:to>
                                        <p:strVal val="hidden"/>
                                      </p:to>
                                    </p:set>
                                  </p:subTnLst>
                                </p:cTn>
                              </p:par>
                            </p:childTnLst>
                          </p:cTn>
                        </p:par>
                        <p:par>
                          <p:cTn id="265" fill="hold" nodeType="afterGroup">
                            <p:stCondLst>
                              <p:cond delay="19500"/>
                            </p:stCondLst>
                            <p:childTnLst>
                              <p:par>
                                <p:cTn id="266" presetID="3" presetClass="entr" presetSubtype="10" fill="hold" grpId="0" nodeType="afterEffect">
                                  <p:stCondLst>
                                    <p:cond delay="0"/>
                                  </p:stCondLst>
                                  <p:childTnLst>
                                    <p:set>
                                      <p:cBhvr>
                                        <p:cTn id="267" dur="1" fill="hold">
                                          <p:stCondLst>
                                            <p:cond delay="0"/>
                                          </p:stCondLst>
                                        </p:cTn>
                                        <p:tgtEl>
                                          <p:spTgt spid="19568"/>
                                        </p:tgtEl>
                                        <p:attrNameLst>
                                          <p:attrName>style.visibility</p:attrName>
                                        </p:attrNameLst>
                                      </p:cBhvr>
                                      <p:to>
                                        <p:strVal val="visible"/>
                                      </p:to>
                                    </p:set>
                                    <p:animEffect transition="in" filter="blinds(horizontal)">
                                      <p:cBhvr>
                                        <p:cTn id="268" dur="500"/>
                                        <p:tgtEl>
                                          <p:spTgt spid="19568"/>
                                        </p:tgtEl>
                                      </p:cBhvr>
                                    </p:animEffect>
                                  </p:childTnLst>
                                  <p:subTnLst>
                                    <p:set>
                                      <p:cBhvr override="childStyle">
                                        <p:cTn dur="1" fill="hold" display="0" masterRel="sameClick" afterEffect="1">
                                          <p:stCondLst>
                                            <p:cond evt="end" delay="0">
                                              <p:tn val="266"/>
                                            </p:cond>
                                          </p:stCondLst>
                                        </p:cTn>
                                        <p:tgtEl>
                                          <p:spTgt spid="19568"/>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79" grpId="0" animBg="1"/>
      <p:bldP spid="19483" grpId="0" animBg="1"/>
      <p:bldP spid="19506" grpId="0" animBg="1"/>
      <p:bldP spid="19507" grpId="0" animBg="1"/>
      <p:bldP spid="19508" grpId="0" animBg="1"/>
      <p:bldP spid="19513" grpId="0" animBg="1"/>
      <p:bldP spid="19513" grpId="1" animBg="1"/>
      <p:bldP spid="19514" grpId="0" animBg="1"/>
      <p:bldP spid="19515" grpId="0" animBg="1"/>
      <p:bldP spid="19515" grpId="1" animBg="1"/>
      <p:bldP spid="19516" grpId="0" animBg="1"/>
      <p:bldP spid="19517" grpId="0" animBg="1"/>
      <p:bldP spid="19517" grpId="1" animBg="1"/>
      <p:bldP spid="19517" grpId="2" animBg="1"/>
      <p:bldP spid="19519" grpId="0" animBg="1"/>
      <p:bldP spid="19522" grpId="0" animBg="1"/>
      <p:bldP spid="19523" grpId="0" animBg="1"/>
      <p:bldP spid="19524" grpId="0" animBg="1"/>
      <p:bldP spid="19524" grpId="1" animBg="1"/>
      <p:bldP spid="19525" grpId="0" animBg="1"/>
      <p:bldP spid="19526" grpId="0" animBg="1"/>
      <p:bldP spid="19527" grpId="0" animBg="1"/>
      <p:bldP spid="19527" grpId="1" animBg="1"/>
      <p:bldP spid="19528" grpId="0" animBg="1"/>
      <p:bldP spid="19528" grpId="1" animBg="1"/>
      <p:bldP spid="19529" grpId="0" animBg="1"/>
      <p:bldP spid="19529" grpId="1" animBg="1"/>
      <p:bldP spid="19530" grpId="0" animBg="1"/>
      <p:bldP spid="19531" grpId="0" animBg="1"/>
      <p:bldP spid="19532" grpId="0" animBg="1"/>
      <p:bldP spid="19533" grpId="0" animBg="1"/>
      <p:bldP spid="19534" grpId="0" animBg="1"/>
      <p:bldP spid="19535" grpId="0" animBg="1"/>
      <p:bldP spid="19536" grpId="0" animBg="1"/>
      <p:bldP spid="19537" grpId="0" animBg="1"/>
      <p:bldP spid="19538" grpId="0" animBg="1"/>
      <p:bldP spid="19539" grpId="0" animBg="1"/>
      <p:bldP spid="19539" grpId="1" animBg="1"/>
      <p:bldP spid="19540" grpId="0" animBg="1"/>
      <p:bldP spid="19541" grpId="0" animBg="1"/>
      <p:bldP spid="19542" grpId="0" animBg="1"/>
      <p:bldP spid="19543" grpId="0" animBg="1"/>
      <p:bldP spid="19544" grpId="0" animBg="1"/>
      <p:bldP spid="19545" grpId="0" animBg="1"/>
      <p:bldP spid="19546" grpId="0" animBg="1"/>
      <p:bldP spid="19547" grpId="0" animBg="1"/>
      <p:bldP spid="19547" grpId="1" animBg="1"/>
      <p:bldP spid="19548" grpId="0" animBg="1"/>
      <p:bldP spid="19549" grpId="0" animBg="1"/>
      <p:bldP spid="19550" grpId="0" animBg="1"/>
      <p:bldP spid="19551" grpId="0" animBg="1"/>
      <p:bldP spid="19552" grpId="0" animBg="1"/>
      <p:bldP spid="19553" grpId="0" animBg="1"/>
      <p:bldP spid="19554" grpId="0" animBg="1"/>
      <p:bldP spid="19555" grpId="0" animBg="1"/>
      <p:bldP spid="19556" grpId="0" animBg="1"/>
      <p:bldP spid="19557" grpId="0" animBg="1"/>
      <p:bldP spid="19558" grpId="0" animBg="1"/>
      <p:bldP spid="19559" grpId="0" animBg="1"/>
      <p:bldP spid="19560" grpId="0" animBg="1"/>
      <p:bldP spid="19561" grpId="0" animBg="1"/>
      <p:bldP spid="19562" grpId="0" animBg="1"/>
      <p:bldP spid="19563" grpId="0" animBg="1"/>
      <p:bldP spid="19564" grpId="0" animBg="1"/>
      <p:bldP spid="19565" grpId="0" animBg="1"/>
      <p:bldP spid="19566" grpId="0" animBg="1"/>
      <p:bldP spid="19567" grpId="0" animBg="1"/>
      <p:bldP spid="19568" grpId="0" animBg="1"/>
      <p:bldP spid="1957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de-DE"/>
              <a:t>Das Silizium-Atom</a:t>
            </a:r>
          </a:p>
        </p:txBody>
      </p:sp>
      <p:sp>
        <p:nvSpPr>
          <p:cNvPr id="8196" name="Oval 4"/>
          <p:cNvSpPr>
            <a:spLocks noChangeArrowheads="1"/>
          </p:cNvSpPr>
          <p:nvPr/>
        </p:nvSpPr>
        <p:spPr bwMode="auto">
          <a:xfrm>
            <a:off x="3635375" y="2924175"/>
            <a:ext cx="1873250" cy="1873250"/>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8197" name="Oval 5"/>
          <p:cNvSpPr>
            <a:spLocks noChangeArrowheads="1"/>
          </p:cNvSpPr>
          <p:nvPr/>
        </p:nvSpPr>
        <p:spPr bwMode="auto">
          <a:xfrm>
            <a:off x="3348038" y="2636838"/>
            <a:ext cx="2447925" cy="2447925"/>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8198" name="Oval 6"/>
          <p:cNvSpPr>
            <a:spLocks noChangeArrowheads="1"/>
          </p:cNvSpPr>
          <p:nvPr/>
        </p:nvSpPr>
        <p:spPr bwMode="auto">
          <a:xfrm>
            <a:off x="5724525" y="3789363"/>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8199" name="Oval 7"/>
          <p:cNvSpPr>
            <a:spLocks noChangeArrowheads="1"/>
          </p:cNvSpPr>
          <p:nvPr/>
        </p:nvSpPr>
        <p:spPr bwMode="auto">
          <a:xfrm>
            <a:off x="4500563" y="2565400"/>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8200" name="Oval 8"/>
          <p:cNvSpPr>
            <a:spLocks noChangeArrowheads="1"/>
          </p:cNvSpPr>
          <p:nvPr/>
        </p:nvSpPr>
        <p:spPr bwMode="auto">
          <a:xfrm>
            <a:off x="3276600" y="3789363"/>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8201" name="Oval 9"/>
          <p:cNvSpPr>
            <a:spLocks noChangeArrowheads="1"/>
          </p:cNvSpPr>
          <p:nvPr/>
        </p:nvSpPr>
        <p:spPr bwMode="auto">
          <a:xfrm>
            <a:off x="4500563" y="5013325"/>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8203" name="AutoShape 11"/>
          <p:cNvSpPr>
            <a:spLocks/>
          </p:cNvSpPr>
          <p:nvPr/>
        </p:nvSpPr>
        <p:spPr bwMode="auto">
          <a:xfrm>
            <a:off x="609600" y="1698625"/>
            <a:ext cx="1874838" cy="866775"/>
          </a:xfrm>
          <a:prstGeom prst="borderCallout1">
            <a:avLst>
              <a:gd name="adj1" fmla="val 13185"/>
              <a:gd name="adj2" fmla="val 104065"/>
              <a:gd name="adj3" fmla="val 228204"/>
              <a:gd name="adj4" fmla="val 19847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de-DE" sz="2000" b="1"/>
              <a:t>Si-Atomrumpf</a:t>
            </a:r>
          </a:p>
        </p:txBody>
      </p:sp>
      <p:sp>
        <p:nvSpPr>
          <p:cNvPr id="8204" name="Text Box 12"/>
          <p:cNvSpPr txBox="1">
            <a:spLocks noChangeArrowheads="1"/>
          </p:cNvSpPr>
          <p:nvPr/>
        </p:nvSpPr>
        <p:spPr bwMode="auto">
          <a:xfrm>
            <a:off x="539750" y="2898775"/>
            <a:ext cx="22860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000"/>
              <a:t>10 fest gebundene</a:t>
            </a:r>
          </a:p>
          <a:p>
            <a:r>
              <a:rPr lang="de-DE" sz="2000"/>
              <a:t>Elektronen</a:t>
            </a:r>
          </a:p>
        </p:txBody>
      </p:sp>
      <p:sp>
        <p:nvSpPr>
          <p:cNvPr id="8205" name="Text Box 13"/>
          <p:cNvSpPr txBox="1">
            <a:spLocks noChangeArrowheads="1"/>
          </p:cNvSpPr>
          <p:nvPr/>
        </p:nvSpPr>
        <p:spPr bwMode="auto">
          <a:xfrm>
            <a:off x="539750" y="4005263"/>
            <a:ext cx="2592388"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de-DE" sz="2000"/>
              <a:t>14 positive Ladungen</a:t>
            </a:r>
          </a:p>
        </p:txBody>
      </p:sp>
      <p:sp>
        <p:nvSpPr>
          <p:cNvPr id="8206" name="AutoShape 14"/>
          <p:cNvSpPr>
            <a:spLocks/>
          </p:cNvSpPr>
          <p:nvPr/>
        </p:nvSpPr>
        <p:spPr bwMode="auto">
          <a:xfrm>
            <a:off x="6011863" y="1844675"/>
            <a:ext cx="2663825" cy="1008063"/>
          </a:xfrm>
          <a:prstGeom prst="borderCallout1">
            <a:avLst>
              <a:gd name="adj1" fmla="val 11338"/>
              <a:gd name="adj2" fmla="val -2861"/>
              <a:gd name="adj3" fmla="val 70551"/>
              <a:gd name="adj4" fmla="val -5125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de-DE" sz="2000" b="1"/>
              <a:t>4 gebundene Elektronen im äußeren Bereich</a:t>
            </a:r>
          </a:p>
        </p:txBody>
      </p:sp>
      <p:sp>
        <p:nvSpPr>
          <p:cNvPr id="2" name="Textfeld 1"/>
          <p:cNvSpPr txBox="1"/>
          <p:nvPr/>
        </p:nvSpPr>
        <p:spPr>
          <a:xfrm>
            <a:off x="7236296" y="6381328"/>
            <a:ext cx="1440160" cy="369332"/>
          </a:xfrm>
          <a:prstGeom prst="rect">
            <a:avLst/>
          </a:prstGeom>
          <a:noFill/>
        </p:spPr>
        <p:txBody>
          <a:bodyPr wrap="square" rtlCol="0">
            <a:spAutoFit/>
          </a:bodyPr>
          <a:lstStyle/>
          <a:p>
            <a:r>
              <a:rPr lang="de-DE" dirty="0" smtClean="0"/>
              <a:t>M. Renner</a:t>
            </a:r>
            <a:endParaRPr lang="de-DE"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de-DE"/>
              <a:t>Kristallgitter (flächenhaft)</a:t>
            </a:r>
          </a:p>
        </p:txBody>
      </p:sp>
      <p:grpSp>
        <p:nvGrpSpPr>
          <p:cNvPr id="7187" name="Group 19"/>
          <p:cNvGrpSpPr>
            <a:grpSpLocks/>
          </p:cNvGrpSpPr>
          <p:nvPr/>
        </p:nvGrpSpPr>
        <p:grpSpPr bwMode="auto">
          <a:xfrm>
            <a:off x="1042988" y="1484313"/>
            <a:ext cx="1511300" cy="1438275"/>
            <a:chOff x="884" y="1026"/>
            <a:chExt cx="952" cy="906"/>
          </a:xfrm>
        </p:grpSpPr>
        <p:sp>
          <p:nvSpPr>
            <p:cNvPr id="7172" name="Oval 4"/>
            <p:cNvSpPr>
              <a:spLocks noChangeArrowheads="1"/>
            </p:cNvSpPr>
            <p:nvPr/>
          </p:nvSpPr>
          <p:spPr bwMode="auto">
            <a:xfrm>
              <a:off x="1111" y="1208"/>
              <a:ext cx="544" cy="544"/>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2000"/>
                <a:t>Si</a:t>
              </a:r>
              <a:r>
                <a:rPr lang="de-DE" sz="2000" baseline="30000"/>
                <a:t>4+</a:t>
              </a:r>
              <a:endParaRPr lang="de-DE" sz="2000"/>
            </a:p>
          </p:txBody>
        </p:sp>
        <p:grpSp>
          <p:nvGrpSpPr>
            <p:cNvPr id="7186" name="Group 18"/>
            <p:cNvGrpSpPr>
              <a:grpSpLocks/>
            </p:cNvGrpSpPr>
            <p:nvPr/>
          </p:nvGrpSpPr>
          <p:grpSpPr bwMode="auto">
            <a:xfrm>
              <a:off x="884" y="1026"/>
              <a:ext cx="952" cy="906"/>
              <a:chOff x="884" y="1026"/>
              <a:chExt cx="952" cy="906"/>
            </a:xfrm>
          </p:grpSpPr>
          <p:grpSp>
            <p:nvGrpSpPr>
              <p:cNvPr id="7179" name="Group 11"/>
              <p:cNvGrpSpPr>
                <a:grpSpLocks/>
              </p:cNvGrpSpPr>
              <p:nvPr/>
            </p:nvGrpSpPr>
            <p:grpSpPr bwMode="auto">
              <a:xfrm>
                <a:off x="1610" y="1570"/>
                <a:ext cx="226" cy="90"/>
                <a:chOff x="1655" y="1525"/>
                <a:chExt cx="226" cy="90"/>
              </a:xfrm>
            </p:grpSpPr>
            <p:sp>
              <p:nvSpPr>
                <p:cNvPr id="7173" name="Line 5"/>
                <p:cNvSpPr>
                  <a:spLocks noChangeShapeType="1"/>
                </p:cNvSpPr>
                <p:nvPr/>
              </p:nvSpPr>
              <p:spPr bwMode="auto">
                <a:xfrm>
                  <a:off x="1655" y="1570"/>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7175" name="Oval 7"/>
                <p:cNvSpPr>
                  <a:spLocks noChangeArrowheads="1"/>
                </p:cNvSpPr>
                <p:nvPr/>
              </p:nvSpPr>
              <p:spPr bwMode="auto">
                <a:xfrm>
                  <a:off x="1791" y="1525"/>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nvGrpSpPr>
              <p:cNvPr id="7178" name="Group 10"/>
              <p:cNvGrpSpPr>
                <a:grpSpLocks/>
              </p:cNvGrpSpPr>
              <p:nvPr/>
            </p:nvGrpSpPr>
            <p:grpSpPr bwMode="auto">
              <a:xfrm rot="5400000">
                <a:off x="1134" y="1774"/>
                <a:ext cx="226" cy="90"/>
                <a:chOff x="1791" y="1661"/>
                <a:chExt cx="226" cy="90"/>
              </a:xfrm>
            </p:grpSpPr>
            <p:sp>
              <p:nvSpPr>
                <p:cNvPr id="7176" name="Line 8"/>
                <p:cNvSpPr>
                  <a:spLocks noChangeShapeType="1"/>
                </p:cNvSpPr>
                <p:nvPr/>
              </p:nvSpPr>
              <p:spPr bwMode="auto">
                <a:xfrm>
                  <a:off x="1791" y="1706"/>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7177" name="Oval 9"/>
                <p:cNvSpPr>
                  <a:spLocks noChangeArrowheads="1"/>
                </p:cNvSpPr>
                <p:nvPr/>
              </p:nvSpPr>
              <p:spPr bwMode="auto">
                <a:xfrm>
                  <a:off x="1927" y="1661"/>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nvGrpSpPr>
              <p:cNvPr id="7180" name="Group 12"/>
              <p:cNvGrpSpPr>
                <a:grpSpLocks/>
              </p:cNvGrpSpPr>
              <p:nvPr/>
            </p:nvGrpSpPr>
            <p:grpSpPr bwMode="auto">
              <a:xfrm rot="10800000">
                <a:off x="884" y="1344"/>
                <a:ext cx="226" cy="90"/>
                <a:chOff x="1791" y="1661"/>
                <a:chExt cx="226" cy="90"/>
              </a:xfrm>
            </p:grpSpPr>
            <p:sp>
              <p:nvSpPr>
                <p:cNvPr id="7181" name="Line 13"/>
                <p:cNvSpPr>
                  <a:spLocks noChangeShapeType="1"/>
                </p:cNvSpPr>
                <p:nvPr/>
              </p:nvSpPr>
              <p:spPr bwMode="auto">
                <a:xfrm>
                  <a:off x="1791" y="1706"/>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7182" name="Oval 14"/>
                <p:cNvSpPr>
                  <a:spLocks noChangeArrowheads="1"/>
                </p:cNvSpPr>
                <p:nvPr/>
              </p:nvSpPr>
              <p:spPr bwMode="auto">
                <a:xfrm>
                  <a:off x="1927" y="1661"/>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nvGrpSpPr>
              <p:cNvPr id="7183" name="Group 15"/>
              <p:cNvGrpSpPr>
                <a:grpSpLocks/>
              </p:cNvGrpSpPr>
              <p:nvPr/>
            </p:nvGrpSpPr>
            <p:grpSpPr bwMode="auto">
              <a:xfrm rot="16200000">
                <a:off x="1406" y="1094"/>
                <a:ext cx="226" cy="90"/>
                <a:chOff x="1791" y="1661"/>
                <a:chExt cx="226" cy="90"/>
              </a:xfrm>
            </p:grpSpPr>
            <p:sp>
              <p:nvSpPr>
                <p:cNvPr id="7184" name="Line 16"/>
                <p:cNvSpPr>
                  <a:spLocks noChangeShapeType="1"/>
                </p:cNvSpPr>
                <p:nvPr/>
              </p:nvSpPr>
              <p:spPr bwMode="auto">
                <a:xfrm>
                  <a:off x="1791" y="1706"/>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7185" name="Oval 17"/>
                <p:cNvSpPr>
                  <a:spLocks noChangeArrowheads="1"/>
                </p:cNvSpPr>
                <p:nvPr/>
              </p:nvSpPr>
              <p:spPr bwMode="auto">
                <a:xfrm>
                  <a:off x="1927" y="1661"/>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grpSp>
      <p:grpSp>
        <p:nvGrpSpPr>
          <p:cNvPr id="7188" name="Group 20"/>
          <p:cNvGrpSpPr>
            <a:grpSpLocks/>
          </p:cNvGrpSpPr>
          <p:nvPr/>
        </p:nvGrpSpPr>
        <p:grpSpPr bwMode="auto">
          <a:xfrm>
            <a:off x="2411413" y="2781300"/>
            <a:ext cx="1511300" cy="1438275"/>
            <a:chOff x="884" y="1026"/>
            <a:chExt cx="952" cy="906"/>
          </a:xfrm>
        </p:grpSpPr>
        <p:sp>
          <p:nvSpPr>
            <p:cNvPr id="7189" name="Oval 21"/>
            <p:cNvSpPr>
              <a:spLocks noChangeArrowheads="1"/>
            </p:cNvSpPr>
            <p:nvPr/>
          </p:nvSpPr>
          <p:spPr bwMode="auto">
            <a:xfrm>
              <a:off x="1111" y="1208"/>
              <a:ext cx="544" cy="544"/>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2000"/>
                <a:t>Si</a:t>
              </a:r>
              <a:r>
                <a:rPr lang="de-DE" sz="2000" baseline="30000"/>
                <a:t>4+</a:t>
              </a:r>
              <a:endParaRPr lang="de-DE" sz="2000"/>
            </a:p>
          </p:txBody>
        </p:sp>
        <p:grpSp>
          <p:nvGrpSpPr>
            <p:cNvPr id="7190" name="Group 22"/>
            <p:cNvGrpSpPr>
              <a:grpSpLocks/>
            </p:cNvGrpSpPr>
            <p:nvPr/>
          </p:nvGrpSpPr>
          <p:grpSpPr bwMode="auto">
            <a:xfrm>
              <a:off x="884" y="1026"/>
              <a:ext cx="952" cy="906"/>
              <a:chOff x="884" y="1026"/>
              <a:chExt cx="952" cy="906"/>
            </a:xfrm>
          </p:grpSpPr>
          <p:grpSp>
            <p:nvGrpSpPr>
              <p:cNvPr id="7191" name="Group 23"/>
              <p:cNvGrpSpPr>
                <a:grpSpLocks/>
              </p:cNvGrpSpPr>
              <p:nvPr/>
            </p:nvGrpSpPr>
            <p:grpSpPr bwMode="auto">
              <a:xfrm>
                <a:off x="1610" y="1570"/>
                <a:ext cx="226" cy="90"/>
                <a:chOff x="1655" y="1525"/>
                <a:chExt cx="226" cy="90"/>
              </a:xfrm>
            </p:grpSpPr>
            <p:sp>
              <p:nvSpPr>
                <p:cNvPr id="7192" name="Line 24"/>
                <p:cNvSpPr>
                  <a:spLocks noChangeShapeType="1"/>
                </p:cNvSpPr>
                <p:nvPr/>
              </p:nvSpPr>
              <p:spPr bwMode="auto">
                <a:xfrm>
                  <a:off x="1655" y="1570"/>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7193" name="Oval 25"/>
                <p:cNvSpPr>
                  <a:spLocks noChangeArrowheads="1"/>
                </p:cNvSpPr>
                <p:nvPr/>
              </p:nvSpPr>
              <p:spPr bwMode="auto">
                <a:xfrm>
                  <a:off x="1791" y="1525"/>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nvGrpSpPr>
              <p:cNvPr id="7194" name="Group 26"/>
              <p:cNvGrpSpPr>
                <a:grpSpLocks/>
              </p:cNvGrpSpPr>
              <p:nvPr/>
            </p:nvGrpSpPr>
            <p:grpSpPr bwMode="auto">
              <a:xfrm rot="5400000">
                <a:off x="1134" y="1774"/>
                <a:ext cx="226" cy="90"/>
                <a:chOff x="1791" y="1661"/>
                <a:chExt cx="226" cy="90"/>
              </a:xfrm>
            </p:grpSpPr>
            <p:sp>
              <p:nvSpPr>
                <p:cNvPr id="7195" name="Line 27"/>
                <p:cNvSpPr>
                  <a:spLocks noChangeShapeType="1"/>
                </p:cNvSpPr>
                <p:nvPr/>
              </p:nvSpPr>
              <p:spPr bwMode="auto">
                <a:xfrm>
                  <a:off x="1791" y="1706"/>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7196" name="Oval 28"/>
                <p:cNvSpPr>
                  <a:spLocks noChangeArrowheads="1"/>
                </p:cNvSpPr>
                <p:nvPr/>
              </p:nvSpPr>
              <p:spPr bwMode="auto">
                <a:xfrm>
                  <a:off x="1927" y="1661"/>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nvGrpSpPr>
              <p:cNvPr id="7197" name="Group 29"/>
              <p:cNvGrpSpPr>
                <a:grpSpLocks/>
              </p:cNvGrpSpPr>
              <p:nvPr/>
            </p:nvGrpSpPr>
            <p:grpSpPr bwMode="auto">
              <a:xfrm rot="10800000">
                <a:off x="884" y="1344"/>
                <a:ext cx="226" cy="90"/>
                <a:chOff x="1791" y="1661"/>
                <a:chExt cx="226" cy="90"/>
              </a:xfrm>
            </p:grpSpPr>
            <p:sp>
              <p:nvSpPr>
                <p:cNvPr id="7198" name="Line 30"/>
                <p:cNvSpPr>
                  <a:spLocks noChangeShapeType="1"/>
                </p:cNvSpPr>
                <p:nvPr/>
              </p:nvSpPr>
              <p:spPr bwMode="auto">
                <a:xfrm>
                  <a:off x="1791" y="1706"/>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7199" name="Oval 31"/>
                <p:cNvSpPr>
                  <a:spLocks noChangeArrowheads="1"/>
                </p:cNvSpPr>
                <p:nvPr/>
              </p:nvSpPr>
              <p:spPr bwMode="auto">
                <a:xfrm>
                  <a:off x="1927" y="1661"/>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nvGrpSpPr>
              <p:cNvPr id="7200" name="Group 32"/>
              <p:cNvGrpSpPr>
                <a:grpSpLocks/>
              </p:cNvGrpSpPr>
              <p:nvPr/>
            </p:nvGrpSpPr>
            <p:grpSpPr bwMode="auto">
              <a:xfrm rot="16200000">
                <a:off x="1406" y="1094"/>
                <a:ext cx="226" cy="90"/>
                <a:chOff x="1791" y="1661"/>
                <a:chExt cx="226" cy="90"/>
              </a:xfrm>
            </p:grpSpPr>
            <p:sp>
              <p:nvSpPr>
                <p:cNvPr id="7201" name="Line 33"/>
                <p:cNvSpPr>
                  <a:spLocks noChangeShapeType="1"/>
                </p:cNvSpPr>
                <p:nvPr/>
              </p:nvSpPr>
              <p:spPr bwMode="auto">
                <a:xfrm>
                  <a:off x="1791" y="1706"/>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7202" name="Oval 34"/>
                <p:cNvSpPr>
                  <a:spLocks noChangeArrowheads="1"/>
                </p:cNvSpPr>
                <p:nvPr/>
              </p:nvSpPr>
              <p:spPr bwMode="auto">
                <a:xfrm>
                  <a:off x="1927" y="1661"/>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grpSp>
      <p:grpSp>
        <p:nvGrpSpPr>
          <p:cNvPr id="7203" name="Group 35"/>
          <p:cNvGrpSpPr>
            <a:grpSpLocks/>
          </p:cNvGrpSpPr>
          <p:nvPr/>
        </p:nvGrpSpPr>
        <p:grpSpPr bwMode="auto">
          <a:xfrm>
            <a:off x="2411413" y="1484313"/>
            <a:ext cx="1511300" cy="1438275"/>
            <a:chOff x="884" y="1026"/>
            <a:chExt cx="952" cy="906"/>
          </a:xfrm>
        </p:grpSpPr>
        <p:sp>
          <p:nvSpPr>
            <p:cNvPr id="7204" name="Oval 36"/>
            <p:cNvSpPr>
              <a:spLocks noChangeArrowheads="1"/>
            </p:cNvSpPr>
            <p:nvPr/>
          </p:nvSpPr>
          <p:spPr bwMode="auto">
            <a:xfrm>
              <a:off x="1111" y="1208"/>
              <a:ext cx="544" cy="544"/>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2000"/>
                <a:t>Si</a:t>
              </a:r>
              <a:r>
                <a:rPr lang="de-DE" sz="2000" baseline="30000"/>
                <a:t>4+</a:t>
              </a:r>
              <a:endParaRPr lang="de-DE" sz="2000"/>
            </a:p>
          </p:txBody>
        </p:sp>
        <p:grpSp>
          <p:nvGrpSpPr>
            <p:cNvPr id="7205" name="Group 37"/>
            <p:cNvGrpSpPr>
              <a:grpSpLocks/>
            </p:cNvGrpSpPr>
            <p:nvPr/>
          </p:nvGrpSpPr>
          <p:grpSpPr bwMode="auto">
            <a:xfrm>
              <a:off x="884" y="1026"/>
              <a:ext cx="952" cy="906"/>
              <a:chOff x="884" y="1026"/>
              <a:chExt cx="952" cy="906"/>
            </a:xfrm>
          </p:grpSpPr>
          <p:grpSp>
            <p:nvGrpSpPr>
              <p:cNvPr id="7206" name="Group 38"/>
              <p:cNvGrpSpPr>
                <a:grpSpLocks/>
              </p:cNvGrpSpPr>
              <p:nvPr/>
            </p:nvGrpSpPr>
            <p:grpSpPr bwMode="auto">
              <a:xfrm>
                <a:off x="1610" y="1570"/>
                <a:ext cx="226" cy="90"/>
                <a:chOff x="1655" y="1525"/>
                <a:chExt cx="226" cy="90"/>
              </a:xfrm>
            </p:grpSpPr>
            <p:sp>
              <p:nvSpPr>
                <p:cNvPr id="7207" name="Line 39"/>
                <p:cNvSpPr>
                  <a:spLocks noChangeShapeType="1"/>
                </p:cNvSpPr>
                <p:nvPr/>
              </p:nvSpPr>
              <p:spPr bwMode="auto">
                <a:xfrm>
                  <a:off x="1655" y="1570"/>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7208" name="Oval 40"/>
                <p:cNvSpPr>
                  <a:spLocks noChangeArrowheads="1"/>
                </p:cNvSpPr>
                <p:nvPr/>
              </p:nvSpPr>
              <p:spPr bwMode="auto">
                <a:xfrm>
                  <a:off x="1791" y="1525"/>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nvGrpSpPr>
              <p:cNvPr id="7209" name="Group 41"/>
              <p:cNvGrpSpPr>
                <a:grpSpLocks/>
              </p:cNvGrpSpPr>
              <p:nvPr/>
            </p:nvGrpSpPr>
            <p:grpSpPr bwMode="auto">
              <a:xfrm rot="5400000">
                <a:off x="1134" y="1774"/>
                <a:ext cx="226" cy="90"/>
                <a:chOff x="1791" y="1661"/>
                <a:chExt cx="226" cy="90"/>
              </a:xfrm>
            </p:grpSpPr>
            <p:sp>
              <p:nvSpPr>
                <p:cNvPr id="7210" name="Line 42"/>
                <p:cNvSpPr>
                  <a:spLocks noChangeShapeType="1"/>
                </p:cNvSpPr>
                <p:nvPr/>
              </p:nvSpPr>
              <p:spPr bwMode="auto">
                <a:xfrm>
                  <a:off x="1791" y="1706"/>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7211" name="Oval 43"/>
                <p:cNvSpPr>
                  <a:spLocks noChangeArrowheads="1"/>
                </p:cNvSpPr>
                <p:nvPr/>
              </p:nvSpPr>
              <p:spPr bwMode="auto">
                <a:xfrm>
                  <a:off x="1927" y="1661"/>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nvGrpSpPr>
              <p:cNvPr id="7212" name="Group 44"/>
              <p:cNvGrpSpPr>
                <a:grpSpLocks/>
              </p:cNvGrpSpPr>
              <p:nvPr/>
            </p:nvGrpSpPr>
            <p:grpSpPr bwMode="auto">
              <a:xfrm rot="10800000">
                <a:off x="884" y="1344"/>
                <a:ext cx="226" cy="90"/>
                <a:chOff x="1791" y="1661"/>
                <a:chExt cx="226" cy="90"/>
              </a:xfrm>
            </p:grpSpPr>
            <p:sp>
              <p:nvSpPr>
                <p:cNvPr id="7213" name="Line 45"/>
                <p:cNvSpPr>
                  <a:spLocks noChangeShapeType="1"/>
                </p:cNvSpPr>
                <p:nvPr/>
              </p:nvSpPr>
              <p:spPr bwMode="auto">
                <a:xfrm>
                  <a:off x="1791" y="1706"/>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7214" name="Oval 46"/>
                <p:cNvSpPr>
                  <a:spLocks noChangeArrowheads="1"/>
                </p:cNvSpPr>
                <p:nvPr/>
              </p:nvSpPr>
              <p:spPr bwMode="auto">
                <a:xfrm>
                  <a:off x="1927" y="1661"/>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nvGrpSpPr>
              <p:cNvPr id="7215" name="Group 47"/>
              <p:cNvGrpSpPr>
                <a:grpSpLocks/>
              </p:cNvGrpSpPr>
              <p:nvPr/>
            </p:nvGrpSpPr>
            <p:grpSpPr bwMode="auto">
              <a:xfrm rot="16200000">
                <a:off x="1406" y="1094"/>
                <a:ext cx="226" cy="90"/>
                <a:chOff x="1791" y="1661"/>
                <a:chExt cx="226" cy="90"/>
              </a:xfrm>
            </p:grpSpPr>
            <p:sp>
              <p:nvSpPr>
                <p:cNvPr id="7216" name="Line 48"/>
                <p:cNvSpPr>
                  <a:spLocks noChangeShapeType="1"/>
                </p:cNvSpPr>
                <p:nvPr/>
              </p:nvSpPr>
              <p:spPr bwMode="auto">
                <a:xfrm>
                  <a:off x="1791" y="1706"/>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7217" name="Oval 49"/>
                <p:cNvSpPr>
                  <a:spLocks noChangeArrowheads="1"/>
                </p:cNvSpPr>
                <p:nvPr/>
              </p:nvSpPr>
              <p:spPr bwMode="auto">
                <a:xfrm>
                  <a:off x="1927" y="1661"/>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grpSp>
      <p:grpSp>
        <p:nvGrpSpPr>
          <p:cNvPr id="7218" name="Group 50"/>
          <p:cNvGrpSpPr>
            <a:grpSpLocks/>
          </p:cNvGrpSpPr>
          <p:nvPr/>
        </p:nvGrpSpPr>
        <p:grpSpPr bwMode="auto">
          <a:xfrm>
            <a:off x="3779838" y="1484313"/>
            <a:ext cx="1511300" cy="1438275"/>
            <a:chOff x="884" y="1026"/>
            <a:chExt cx="952" cy="906"/>
          </a:xfrm>
        </p:grpSpPr>
        <p:sp>
          <p:nvSpPr>
            <p:cNvPr id="7219" name="Oval 51"/>
            <p:cNvSpPr>
              <a:spLocks noChangeArrowheads="1"/>
            </p:cNvSpPr>
            <p:nvPr/>
          </p:nvSpPr>
          <p:spPr bwMode="auto">
            <a:xfrm>
              <a:off x="1111" y="1208"/>
              <a:ext cx="544" cy="544"/>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2000"/>
                <a:t>Si</a:t>
              </a:r>
              <a:r>
                <a:rPr lang="de-DE" sz="2000" baseline="30000"/>
                <a:t>4+</a:t>
              </a:r>
              <a:endParaRPr lang="de-DE" sz="2000"/>
            </a:p>
          </p:txBody>
        </p:sp>
        <p:grpSp>
          <p:nvGrpSpPr>
            <p:cNvPr id="7220" name="Group 52"/>
            <p:cNvGrpSpPr>
              <a:grpSpLocks/>
            </p:cNvGrpSpPr>
            <p:nvPr/>
          </p:nvGrpSpPr>
          <p:grpSpPr bwMode="auto">
            <a:xfrm>
              <a:off x="884" y="1026"/>
              <a:ext cx="952" cy="906"/>
              <a:chOff x="884" y="1026"/>
              <a:chExt cx="952" cy="906"/>
            </a:xfrm>
          </p:grpSpPr>
          <p:grpSp>
            <p:nvGrpSpPr>
              <p:cNvPr id="7221" name="Group 53"/>
              <p:cNvGrpSpPr>
                <a:grpSpLocks/>
              </p:cNvGrpSpPr>
              <p:nvPr/>
            </p:nvGrpSpPr>
            <p:grpSpPr bwMode="auto">
              <a:xfrm>
                <a:off x="1610" y="1570"/>
                <a:ext cx="226" cy="90"/>
                <a:chOff x="1655" y="1525"/>
                <a:chExt cx="226" cy="90"/>
              </a:xfrm>
            </p:grpSpPr>
            <p:sp>
              <p:nvSpPr>
                <p:cNvPr id="7222" name="Line 54"/>
                <p:cNvSpPr>
                  <a:spLocks noChangeShapeType="1"/>
                </p:cNvSpPr>
                <p:nvPr/>
              </p:nvSpPr>
              <p:spPr bwMode="auto">
                <a:xfrm>
                  <a:off x="1655" y="1570"/>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7223" name="Oval 55"/>
                <p:cNvSpPr>
                  <a:spLocks noChangeArrowheads="1"/>
                </p:cNvSpPr>
                <p:nvPr/>
              </p:nvSpPr>
              <p:spPr bwMode="auto">
                <a:xfrm>
                  <a:off x="1791" y="1525"/>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nvGrpSpPr>
              <p:cNvPr id="7224" name="Group 56"/>
              <p:cNvGrpSpPr>
                <a:grpSpLocks/>
              </p:cNvGrpSpPr>
              <p:nvPr/>
            </p:nvGrpSpPr>
            <p:grpSpPr bwMode="auto">
              <a:xfrm rot="5400000">
                <a:off x="1134" y="1774"/>
                <a:ext cx="226" cy="90"/>
                <a:chOff x="1791" y="1661"/>
                <a:chExt cx="226" cy="90"/>
              </a:xfrm>
            </p:grpSpPr>
            <p:sp>
              <p:nvSpPr>
                <p:cNvPr id="7225" name="Line 57"/>
                <p:cNvSpPr>
                  <a:spLocks noChangeShapeType="1"/>
                </p:cNvSpPr>
                <p:nvPr/>
              </p:nvSpPr>
              <p:spPr bwMode="auto">
                <a:xfrm>
                  <a:off x="1791" y="1706"/>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7226" name="Oval 58"/>
                <p:cNvSpPr>
                  <a:spLocks noChangeArrowheads="1"/>
                </p:cNvSpPr>
                <p:nvPr/>
              </p:nvSpPr>
              <p:spPr bwMode="auto">
                <a:xfrm>
                  <a:off x="1927" y="1661"/>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nvGrpSpPr>
              <p:cNvPr id="7227" name="Group 59"/>
              <p:cNvGrpSpPr>
                <a:grpSpLocks/>
              </p:cNvGrpSpPr>
              <p:nvPr/>
            </p:nvGrpSpPr>
            <p:grpSpPr bwMode="auto">
              <a:xfrm rot="10800000">
                <a:off x="884" y="1344"/>
                <a:ext cx="226" cy="90"/>
                <a:chOff x="1791" y="1661"/>
                <a:chExt cx="226" cy="90"/>
              </a:xfrm>
            </p:grpSpPr>
            <p:sp>
              <p:nvSpPr>
                <p:cNvPr id="7228" name="Line 60"/>
                <p:cNvSpPr>
                  <a:spLocks noChangeShapeType="1"/>
                </p:cNvSpPr>
                <p:nvPr/>
              </p:nvSpPr>
              <p:spPr bwMode="auto">
                <a:xfrm>
                  <a:off x="1791" y="1706"/>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7229" name="Oval 61"/>
                <p:cNvSpPr>
                  <a:spLocks noChangeArrowheads="1"/>
                </p:cNvSpPr>
                <p:nvPr/>
              </p:nvSpPr>
              <p:spPr bwMode="auto">
                <a:xfrm>
                  <a:off x="1927" y="1661"/>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nvGrpSpPr>
              <p:cNvPr id="7230" name="Group 62"/>
              <p:cNvGrpSpPr>
                <a:grpSpLocks/>
              </p:cNvGrpSpPr>
              <p:nvPr/>
            </p:nvGrpSpPr>
            <p:grpSpPr bwMode="auto">
              <a:xfrm rot="16200000">
                <a:off x="1406" y="1094"/>
                <a:ext cx="226" cy="90"/>
                <a:chOff x="1791" y="1661"/>
                <a:chExt cx="226" cy="90"/>
              </a:xfrm>
            </p:grpSpPr>
            <p:sp>
              <p:nvSpPr>
                <p:cNvPr id="7231" name="Line 63"/>
                <p:cNvSpPr>
                  <a:spLocks noChangeShapeType="1"/>
                </p:cNvSpPr>
                <p:nvPr/>
              </p:nvSpPr>
              <p:spPr bwMode="auto">
                <a:xfrm>
                  <a:off x="1791" y="1706"/>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7232" name="Oval 64"/>
                <p:cNvSpPr>
                  <a:spLocks noChangeArrowheads="1"/>
                </p:cNvSpPr>
                <p:nvPr/>
              </p:nvSpPr>
              <p:spPr bwMode="auto">
                <a:xfrm>
                  <a:off x="1927" y="1661"/>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grpSp>
      <p:grpSp>
        <p:nvGrpSpPr>
          <p:cNvPr id="7233" name="Group 65"/>
          <p:cNvGrpSpPr>
            <a:grpSpLocks/>
          </p:cNvGrpSpPr>
          <p:nvPr/>
        </p:nvGrpSpPr>
        <p:grpSpPr bwMode="auto">
          <a:xfrm>
            <a:off x="3779838" y="2781300"/>
            <a:ext cx="1511300" cy="1438275"/>
            <a:chOff x="884" y="1026"/>
            <a:chExt cx="952" cy="906"/>
          </a:xfrm>
        </p:grpSpPr>
        <p:sp>
          <p:nvSpPr>
            <p:cNvPr id="7234" name="Oval 66"/>
            <p:cNvSpPr>
              <a:spLocks noChangeArrowheads="1"/>
            </p:cNvSpPr>
            <p:nvPr/>
          </p:nvSpPr>
          <p:spPr bwMode="auto">
            <a:xfrm>
              <a:off x="1111" y="1208"/>
              <a:ext cx="544" cy="544"/>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2000"/>
                <a:t>Si</a:t>
              </a:r>
              <a:r>
                <a:rPr lang="de-DE" sz="2000" baseline="30000"/>
                <a:t>4+</a:t>
              </a:r>
              <a:endParaRPr lang="de-DE" sz="2000"/>
            </a:p>
          </p:txBody>
        </p:sp>
        <p:grpSp>
          <p:nvGrpSpPr>
            <p:cNvPr id="7235" name="Group 67"/>
            <p:cNvGrpSpPr>
              <a:grpSpLocks/>
            </p:cNvGrpSpPr>
            <p:nvPr/>
          </p:nvGrpSpPr>
          <p:grpSpPr bwMode="auto">
            <a:xfrm>
              <a:off x="884" y="1026"/>
              <a:ext cx="952" cy="906"/>
              <a:chOff x="884" y="1026"/>
              <a:chExt cx="952" cy="906"/>
            </a:xfrm>
          </p:grpSpPr>
          <p:grpSp>
            <p:nvGrpSpPr>
              <p:cNvPr id="7236" name="Group 68"/>
              <p:cNvGrpSpPr>
                <a:grpSpLocks/>
              </p:cNvGrpSpPr>
              <p:nvPr/>
            </p:nvGrpSpPr>
            <p:grpSpPr bwMode="auto">
              <a:xfrm>
                <a:off x="1610" y="1570"/>
                <a:ext cx="226" cy="90"/>
                <a:chOff x="1655" y="1525"/>
                <a:chExt cx="226" cy="90"/>
              </a:xfrm>
            </p:grpSpPr>
            <p:sp>
              <p:nvSpPr>
                <p:cNvPr id="7237" name="Line 69"/>
                <p:cNvSpPr>
                  <a:spLocks noChangeShapeType="1"/>
                </p:cNvSpPr>
                <p:nvPr/>
              </p:nvSpPr>
              <p:spPr bwMode="auto">
                <a:xfrm>
                  <a:off x="1655" y="1570"/>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7238" name="Oval 70"/>
                <p:cNvSpPr>
                  <a:spLocks noChangeArrowheads="1"/>
                </p:cNvSpPr>
                <p:nvPr/>
              </p:nvSpPr>
              <p:spPr bwMode="auto">
                <a:xfrm>
                  <a:off x="1791" y="1525"/>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nvGrpSpPr>
              <p:cNvPr id="7239" name="Group 71"/>
              <p:cNvGrpSpPr>
                <a:grpSpLocks/>
              </p:cNvGrpSpPr>
              <p:nvPr/>
            </p:nvGrpSpPr>
            <p:grpSpPr bwMode="auto">
              <a:xfrm rot="5400000">
                <a:off x="1134" y="1774"/>
                <a:ext cx="226" cy="90"/>
                <a:chOff x="1791" y="1661"/>
                <a:chExt cx="226" cy="90"/>
              </a:xfrm>
            </p:grpSpPr>
            <p:sp>
              <p:nvSpPr>
                <p:cNvPr id="7240" name="Line 72"/>
                <p:cNvSpPr>
                  <a:spLocks noChangeShapeType="1"/>
                </p:cNvSpPr>
                <p:nvPr/>
              </p:nvSpPr>
              <p:spPr bwMode="auto">
                <a:xfrm>
                  <a:off x="1791" y="1706"/>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7241" name="Oval 73"/>
                <p:cNvSpPr>
                  <a:spLocks noChangeArrowheads="1"/>
                </p:cNvSpPr>
                <p:nvPr/>
              </p:nvSpPr>
              <p:spPr bwMode="auto">
                <a:xfrm>
                  <a:off x="1927" y="1661"/>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nvGrpSpPr>
              <p:cNvPr id="7242" name="Group 74"/>
              <p:cNvGrpSpPr>
                <a:grpSpLocks/>
              </p:cNvGrpSpPr>
              <p:nvPr/>
            </p:nvGrpSpPr>
            <p:grpSpPr bwMode="auto">
              <a:xfrm rot="10800000">
                <a:off x="884" y="1344"/>
                <a:ext cx="226" cy="90"/>
                <a:chOff x="1791" y="1661"/>
                <a:chExt cx="226" cy="90"/>
              </a:xfrm>
            </p:grpSpPr>
            <p:sp>
              <p:nvSpPr>
                <p:cNvPr id="7243" name="Line 75"/>
                <p:cNvSpPr>
                  <a:spLocks noChangeShapeType="1"/>
                </p:cNvSpPr>
                <p:nvPr/>
              </p:nvSpPr>
              <p:spPr bwMode="auto">
                <a:xfrm>
                  <a:off x="1791" y="1706"/>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7244" name="Oval 76"/>
                <p:cNvSpPr>
                  <a:spLocks noChangeArrowheads="1"/>
                </p:cNvSpPr>
                <p:nvPr/>
              </p:nvSpPr>
              <p:spPr bwMode="auto">
                <a:xfrm>
                  <a:off x="1927" y="1661"/>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nvGrpSpPr>
              <p:cNvPr id="7245" name="Group 77"/>
              <p:cNvGrpSpPr>
                <a:grpSpLocks/>
              </p:cNvGrpSpPr>
              <p:nvPr/>
            </p:nvGrpSpPr>
            <p:grpSpPr bwMode="auto">
              <a:xfrm rot="16200000">
                <a:off x="1406" y="1094"/>
                <a:ext cx="226" cy="90"/>
                <a:chOff x="1791" y="1661"/>
                <a:chExt cx="226" cy="90"/>
              </a:xfrm>
            </p:grpSpPr>
            <p:sp>
              <p:nvSpPr>
                <p:cNvPr id="7246" name="Line 78"/>
                <p:cNvSpPr>
                  <a:spLocks noChangeShapeType="1"/>
                </p:cNvSpPr>
                <p:nvPr/>
              </p:nvSpPr>
              <p:spPr bwMode="auto">
                <a:xfrm>
                  <a:off x="1791" y="1706"/>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7247" name="Oval 79"/>
                <p:cNvSpPr>
                  <a:spLocks noChangeArrowheads="1"/>
                </p:cNvSpPr>
                <p:nvPr/>
              </p:nvSpPr>
              <p:spPr bwMode="auto">
                <a:xfrm>
                  <a:off x="1927" y="1661"/>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grpSp>
      <p:grpSp>
        <p:nvGrpSpPr>
          <p:cNvPr id="7248" name="Group 80"/>
          <p:cNvGrpSpPr>
            <a:grpSpLocks/>
          </p:cNvGrpSpPr>
          <p:nvPr/>
        </p:nvGrpSpPr>
        <p:grpSpPr bwMode="auto">
          <a:xfrm>
            <a:off x="3779838" y="4076700"/>
            <a:ext cx="1511300" cy="1438275"/>
            <a:chOff x="884" y="1026"/>
            <a:chExt cx="952" cy="906"/>
          </a:xfrm>
        </p:grpSpPr>
        <p:sp>
          <p:nvSpPr>
            <p:cNvPr id="7249" name="Oval 81"/>
            <p:cNvSpPr>
              <a:spLocks noChangeArrowheads="1"/>
            </p:cNvSpPr>
            <p:nvPr/>
          </p:nvSpPr>
          <p:spPr bwMode="auto">
            <a:xfrm>
              <a:off x="1111" y="1208"/>
              <a:ext cx="544" cy="544"/>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2000"/>
                <a:t>Si</a:t>
              </a:r>
              <a:r>
                <a:rPr lang="de-DE" sz="2000" baseline="30000"/>
                <a:t>4+</a:t>
              </a:r>
              <a:endParaRPr lang="de-DE" sz="2000"/>
            </a:p>
          </p:txBody>
        </p:sp>
        <p:grpSp>
          <p:nvGrpSpPr>
            <p:cNvPr id="7250" name="Group 82"/>
            <p:cNvGrpSpPr>
              <a:grpSpLocks/>
            </p:cNvGrpSpPr>
            <p:nvPr/>
          </p:nvGrpSpPr>
          <p:grpSpPr bwMode="auto">
            <a:xfrm>
              <a:off x="884" y="1026"/>
              <a:ext cx="952" cy="906"/>
              <a:chOff x="884" y="1026"/>
              <a:chExt cx="952" cy="906"/>
            </a:xfrm>
          </p:grpSpPr>
          <p:grpSp>
            <p:nvGrpSpPr>
              <p:cNvPr id="7251" name="Group 83"/>
              <p:cNvGrpSpPr>
                <a:grpSpLocks/>
              </p:cNvGrpSpPr>
              <p:nvPr/>
            </p:nvGrpSpPr>
            <p:grpSpPr bwMode="auto">
              <a:xfrm>
                <a:off x="1610" y="1570"/>
                <a:ext cx="226" cy="90"/>
                <a:chOff x="1655" y="1525"/>
                <a:chExt cx="226" cy="90"/>
              </a:xfrm>
            </p:grpSpPr>
            <p:sp>
              <p:nvSpPr>
                <p:cNvPr id="7252" name="Line 84"/>
                <p:cNvSpPr>
                  <a:spLocks noChangeShapeType="1"/>
                </p:cNvSpPr>
                <p:nvPr/>
              </p:nvSpPr>
              <p:spPr bwMode="auto">
                <a:xfrm>
                  <a:off x="1655" y="1570"/>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7253" name="Oval 85"/>
                <p:cNvSpPr>
                  <a:spLocks noChangeArrowheads="1"/>
                </p:cNvSpPr>
                <p:nvPr/>
              </p:nvSpPr>
              <p:spPr bwMode="auto">
                <a:xfrm>
                  <a:off x="1791" y="1525"/>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nvGrpSpPr>
              <p:cNvPr id="7254" name="Group 86"/>
              <p:cNvGrpSpPr>
                <a:grpSpLocks/>
              </p:cNvGrpSpPr>
              <p:nvPr/>
            </p:nvGrpSpPr>
            <p:grpSpPr bwMode="auto">
              <a:xfrm rot="5400000">
                <a:off x="1134" y="1774"/>
                <a:ext cx="226" cy="90"/>
                <a:chOff x="1791" y="1661"/>
                <a:chExt cx="226" cy="90"/>
              </a:xfrm>
            </p:grpSpPr>
            <p:sp>
              <p:nvSpPr>
                <p:cNvPr id="7255" name="Line 87"/>
                <p:cNvSpPr>
                  <a:spLocks noChangeShapeType="1"/>
                </p:cNvSpPr>
                <p:nvPr/>
              </p:nvSpPr>
              <p:spPr bwMode="auto">
                <a:xfrm>
                  <a:off x="1791" y="1706"/>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7256" name="Oval 88"/>
                <p:cNvSpPr>
                  <a:spLocks noChangeArrowheads="1"/>
                </p:cNvSpPr>
                <p:nvPr/>
              </p:nvSpPr>
              <p:spPr bwMode="auto">
                <a:xfrm>
                  <a:off x="1927" y="1661"/>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nvGrpSpPr>
              <p:cNvPr id="7257" name="Group 89"/>
              <p:cNvGrpSpPr>
                <a:grpSpLocks/>
              </p:cNvGrpSpPr>
              <p:nvPr/>
            </p:nvGrpSpPr>
            <p:grpSpPr bwMode="auto">
              <a:xfrm rot="10800000">
                <a:off x="884" y="1344"/>
                <a:ext cx="226" cy="90"/>
                <a:chOff x="1791" y="1661"/>
                <a:chExt cx="226" cy="90"/>
              </a:xfrm>
            </p:grpSpPr>
            <p:sp>
              <p:nvSpPr>
                <p:cNvPr id="7258" name="Line 90"/>
                <p:cNvSpPr>
                  <a:spLocks noChangeShapeType="1"/>
                </p:cNvSpPr>
                <p:nvPr/>
              </p:nvSpPr>
              <p:spPr bwMode="auto">
                <a:xfrm>
                  <a:off x="1791" y="1706"/>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7259" name="Oval 91"/>
                <p:cNvSpPr>
                  <a:spLocks noChangeArrowheads="1"/>
                </p:cNvSpPr>
                <p:nvPr/>
              </p:nvSpPr>
              <p:spPr bwMode="auto">
                <a:xfrm>
                  <a:off x="1927" y="1661"/>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nvGrpSpPr>
              <p:cNvPr id="7260" name="Group 92"/>
              <p:cNvGrpSpPr>
                <a:grpSpLocks/>
              </p:cNvGrpSpPr>
              <p:nvPr/>
            </p:nvGrpSpPr>
            <p:grpSpPr bwMode="auto">
              <a:xfrm rot="16200000">
                <a:off x="1406" y="1094"/>
                <a:ext cx="226" cy="90"/>
                <a:chOff x="1791" y="1661"/>
                <a:chExt cx="226" cy="90"/>
              </a:xfrm>
            </p:grpSpPr>
            <p:sp>
              <p:nvSpPr>
                <p:cNvPr id="7261" name="Line 93"/>
                <p:cNvSpPr>
                  <a:spLocks noChangeShapeType="1"/>
                </p:cNvSpPr>
                <p:nvPr/>
              </p:nvSpPr>
              <p:spPr bwMode="auto">
                <a:xfrm>
                  <a:off x="1791" y="1706"/>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7262" name="Oval 94"/>
                <p:cNvSpPr>
                  <a:spLocks noChangeArrowheads="1"/>
                </p:cNvSpPr>
                <p:nvPr/>
              </p:nvSpPr>
              <p:spPr bwMode="auto">
                <a:xfrm>
                  <a:off x="1927" y="1661"/>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grpSp>
      <p:grpSp>
        <p:nvGrpSpPr>
          <p:cNvPr id="7263" name="Group 95"/>
          <p:cNvGrpSpPr>
            <a:grpSpLocks/>
          </p:cNvGrpSpPr>
          <p:nvPr/>
        </p:nvGrpSpPr>
        <p:grpSpPr bwMode="auto">
          <a:xfrm>
            <a:off x="2411413" y="4076700"/>
            <a:ext cx="1511300" cy="1438275"/>
            <a:chOff x="884" y="1026"/>
            <a:chExt cx="952" cy="906"/>
          </a:xfrm>
        </p:grpSpPr>
        <p:sp>
          <p:nvSpPr>
            <p:cNvPr id="7264" name="Oval 96"/>
            <p:cNvSpPr>
              <a:spLocks noChangeArrowheads="1"/>
            </p:cNvSpPr>
            <p:nvPr/>
          </p:nvSpPr>
          <p:spPr bwMode="auto">
            <a:xfrm>
              <a:off x="1111" y="1208"/>
              <a:ext cx="544" cy="544"/>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2000"/>
                <a:t>Si</a:t>
              </a:r>
              <a:r>
                <a:rPr lang="de-DE" sz="2000" baseline="30000"/>
                <a:t>4+</a:t>
              </a:r>
              <a:endParaRPr lang="de-DE" sz="2000"/>
            </a:p>
          </p:txBody>
        </p:sp>
        <p:grpSp>
          <p:nvGrpSpPr>
            <p:cNvPr id="7265" name="Group 97"/>
            <p:cNvGrpSpPr>
              <a:grpSpLocks/>
            </p:cNvGrpSpPr>
            <p:nvPr/>
          </p:nvGrpSpPr>
          <p:grpSpPr bwMode="auto">
            <a:xfrm>
              <a:off x="884" y="1026"/>
              <a:ext cx="952" cy="906"/>
              <a:chOff x="884" y="1026"/>
              <a:chExt cx="952" cy="906"/>
            </a:xfrm>
          </p:grpSpPr>
          <p:grpSp>
            <p:nvGrpSpPr>
              <p:cNvPr id="7266" name="Group 98"/>
              <p:cNvGrpSpPr>
                <a:grpSpLocks/>
              </p:cNvGrpSpPr>
              <p:nvPr/>
            </p:nvGrpSpPr>
            <p:grpSpPr bwMode="auto">
              <a:xfrm>
                <a:off x="1610" y="1570"/>
                <a:ext cx="226" cy="90"/>
                <a:chOff x="1655" y="1525"/>
                <a:chExt cx="226" cy="90"/>
              </a:xfrm>
            </p:grpSpPr>
            <p:sp>
              <p:nvSpPr>
                <p:cNvPr id="7267" name="Line 99"/>
                <p:cNvSpPr>
                  <a:spLocks noChangeShapeType="1"/>
                </p:cNvSpPr>
                <p:nvPr/>
              </p:nvSpPr>
              <p:spPr bwMode="auto">
                <a:xfrm>
                  <a:off x="1655" y="1570"/>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7268" name="Oval 100"/>
                <p:cNvSpPr>
                  <a:spLocks noChangeArrowheads="1"/>
                </p:cNvSpPr>
                <p:nvPr/>
              </p:nvSpPr>
              <p:spPr bwMode="auto">
                <a:xfrm>
                  <a:off x="1791" y="1525"/>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nvGrpSpPr>
              <p:cNvPr id="7269" name="Group 101"/>
              <p:cNvGrpSpPr>
                <a:grpSpLocks/>
              </p:cNvGrpSpPr>
              <p:nvPr/>
            </p:nvGrpSpPr>
            <p:grpSpPr bwMode="auto">
              <a:xfrm rot="5400000">
                <a:off x="1134" y="1774"/>
                <a:ext cx="226" cy="90"/>
                <a:chOff x="1791" y="1661"/>
                <a:chExt cx="226" cy="90"/>
              </a:xfrm>
            </p:grpSpPr>
            <p:sp>
              <p:nvSpPr>
                <p:cNvPr id="7270" name="Line 102"/>
                <p:cNvSpPr>
                  <a:spLocks noChangeShapeType="1"/>
                </p:cNvSpPr>
                <p:nvPr/>
              </p:nvSpPr>
              <p:spPr bwMode="auto">
                <a:xfrm>
                  <a:off x="1791" y="1706"/>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7271" name="Oval 103"/>
                <p:cNvSpPr>
                  <a:spLocks noChangeArrowheads="1"/>
                </p:cNvSpPr>
                <p:nvPr/>
              </p:nvSpPr>
              <p:spPr bwMode="auto">
                <a:xfrm>
                  <a:off x="1927" y="1661"/>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nvGrpSpPr>
              <p:cNvPr id="7272" name="Group 104"/>
              <p:cNvGrpSpPr>
                <a:grpSpLocks/>
              </p:cNvGrpSpPr>
              <p:nvPr/>
            </p:nvGrpSpPr>
            <p:grpSpPr bwMode="auto">
              <a:xfrm rot="10800000">
                <a:off x="884" y="1344"/>
                <a:ext cx="226" cy="90"/>
                <a:chOff x="1791" y="1661"/>
                <a:chExt cx="226" cy="90"/>
              </a:xfrm>
            </p:grpSpPr>
            <p:sp>
              <p:nvSpPr>
                <p:cNvPr id="7273" name="Line 105"/>
                <p:cNvSpPr>
                  <a:spLocks noChangeShapeType="1"/>
                </p:cNvSpPr>
                <p:nvPr/>
              </p:nvSpPr>
              <p:spPr bwMode="auto">
                <a:xfrm>
                  <a:off x="1791" y="1706"/>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7274" name="Oval 106"/>
                <p:cNvSpPr>
                  <a:spLocks noChangeArrowheads="1"/>
                </p:cNvSpPr>
                <p:nvPr/>
              </p:nvSpPr>
              <p:spPr bwMode="auto">
                <a:xfrm>
                  <a:off x="1927" y="1661"/>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nvGrpSpPr>
              <p:cNvPr id="7275" name="Group 107"/>
              <p:cNvGrpSpPr>
                <a:grpSpLocks/>
              </p:cNvGrpSpPr>
              <p:nvPr/>
            </p:nvGrpSpPr>
            <p:grpSpPr bwMode="auto">
              <a:xfrm rot="16200000">
                <a:off x="1406" y="1094"/>
                <a:ext cx="226" cy="90"/>
                <a:chOff x="1791" y="1661"/>
                <a:chExt cx="226" cy="90"/>
              </a:xfrm>
            </p:grpSpPr>
            <p:sp>
              <p:nvSpPr>
                <p:cNvPr id="7276" name="Line 108"/>
                <p:cNvSpPr>
                  <a:spLocks noChangeShapeType="1"/>
                </p:cNvSpPr>
                <p:nvPr/>
              </p:nvSpPr>
              <p:spPr bwMode="auto">
                <a:xfrm>
                  <a:off x="1791" y="1706"/>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7277" name="Oval 109"/>
                <p:cNvSpPr>
                  <a:spLocks noChangeArrowheads="1"/>
                </p:cNvSpPr>
                <p:nvPr/>
              </p:nvSpPr>
              <p:spPr bwMode="auto">
                <a:xfrm>
                  <a:off x="1927" y="1661"/>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grpSp>
      <p:grpSp>
        <p:nvGrpSpPr>
          <p:cNvPr id="7278" name="Group 110"/>
          <p:cNvGrpSpPr>
            <a:grpSpLocks/>
          </p:cNvGrpSpPr>
          <p:nvPr/>
        </p:nvGrpSpPr>
        <p:grpSpPr bwMode="auto">
          <a:xfrm>
            <a:off x="1042988" y="2781300"/>
            <a:ext cx="1511300" cy="1438275"/>
            <a:chOff x="884" y="1026"/>
            <a:chExt cx="952" cy="906"/>
          </a:xfrm>
        </p:grpSpPr>
        <p:sp>
          <p:nvSpPr>
            <p:cNvPr id="7279" name="Oval 111"/>
            <p:cNvSpPr>
              <a:spLocks noChangeArrowheads="1"/>
            </p:cNvSpPr>
            <p:nvPr/>
          </p:nvSpPr>
          <p:spPr bwMode="auto">
            <a:xfrm>
              <a:off x="1111" y="1208"/>
              <a:ext cx="544" cy="544"/>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2000"/>
                <a:t>Si</a:t>
              </a:r>
              <a:r>
                <a:rPr lang="de-DE" sz="2000" baseline="30000"/>
                <a:t>4+</a:t>
              </a:r>
              <a:endParaRPr lang="de-DE" sz="2000"/>
            </a:p>
          </p:txBody>
        </p:sp>
        <p:grpSp>
          <p:nvGrpSpPr>
            <p:cNvPr id="7280" name="Group 112"/>
            <p:cNvGrpSpPr>
              <a:grpSpLocks/>
            </p:cNvGrpSpPr>
            <p:nvPr/>
          </p:nvGrpSpPr>
          <p:grpSpPr bwMode="auto">
            <a:xfrm>
              <a:off x="884" y="1026"/>
              <a:ext cx="952" cy="906"/>
              <a:chOff x="884" y="1026"/>
              <a:chExt cx="952" cy="906"/>
            </a:xfrm>
          </p:grpSpPr>
          <p:grpSp>
            <p:nvGrpSpPr>
              <p:cNvPr id="7281" name="Group 113"/>
              <p:cNvGrpSpPr>
                <a:grpSpLocks/>
              </p:cNvGrpSpPr>
              <p:nvPr/>
            </p:nvGrpSpPr>
            <p:grpSpPr bwMode="auto">
              <a:xfrm>
                <a:off x="1610" y="1570"/>
                <a:ext cx="226" cy="90"/>
                <a:chOff x="1655" y="1525"/>
                <a:chExt cx="226" cy="90"/>
              </a:xfrm>
            </p:grpSpPr>
            <p:sp>
              <p:nvSpPr>
                <p:cNvPr id="7282" name="Line 114"/>
                <p:cNvSpPr>
                  <a:spLocks noChangeShapeType="1"/>
                </p:cNvSpPr>
                <p:nvPr/>
              </p:nvSpPr>
              <p:spPr bwMode="auto">
                <a:xfrm>
                  <a:off x="1655" y="1570"/>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7283" name="Oval 115"/>
                <p:cNvSpPr>
                  <a:spLocks noChangeArrowheads="1"/>
                </p:cNvSpPr>
                <p:nvPr/>
              </p:nvSpPr>
              <p:spPr bwMode="auto">
                <a:xfrm>
                  <a:off x="1791" y="1525"/>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nvGrpSpPr>
              <p:cNvPr id="7284" name="Group 116"/>
              <p:cNvGrpSpPr>
                <a:grpSpLocks/>
              </p:cNvGrpSpPr>
              <p:nvPr/>
            </p:nvGrpSpPr>
            <p:grpSpPr bwMode="auto">
              <a:xfrm rot="5400000">
                <a:off x="1134" y="1774"/>
                <a:ext cx="226" cy="90"/>
                <a:chOff x="1791" y="1661"/>
                <a:chExt cx="226" cy="90"/>
              </a:xfrm>
            </p:grpSpPr>
            <p:sp>
              <p:nvSpPr>
                <p:cNvPr id="7285" name="Line 117"/>
                <p:cNvSpPr>
                  <a:spLocks noChangeShapeType="1"/>
                </p:cNvSpPr>
                <p:nvPr/>
              </p:nvSpPr>
              <p:spPr bwMode="auto">
                <a:xfrm>
                  <a:off x="1791" y="1706"/>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7286" name="Oval 118"/>
                <p:cNvSpPr>
                  <a:spLocks noChangeArrowheads="1"/>
                </p:cNvSpPr>
                <p:nvPr/>
              </p:nvSpPr>
              <p:spPr bwMode="auto">
                <a:xfrm>
                  <a:off x="1927" y="1661"/>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nvGrpSpPr>
              <p:cNvPr id="7287" name="Group 119"/>
              <p:cNvGrpSpPr>
                <a:grpSpLocks/>
              </p:cNvGrpSpPr>
              <p:nvPr/>
            </p:nvGrpSpPr>
            <p:grpSpPr bwMode="auto">
              <a:xfrm rot="10800000">
                <a:off x="884" y="1344"/>
                <a:ext cx="226" cy="90"/>
                <a:chOff x="1791" y="1661"/>
                <a:chExt cx="226" cy="90"/>
              </a:xfrm>
            </p:grpSpPr>
            <p:sp>
              <p:nvSpPr>
                <p:cNvPr id="7288" name="Line 120"/>
                <p:cNvSpPr>
                  <a:spLocks noChangeShapeType="1"/>
                </p:cNvSpPr>
                <p:nvPr/>
              </p:nvSpPr>
              <p:spPr bwMode="auto">
                <a:xfrm>
                  <a:off x="1791" y="1706"/>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7289" name="Oval 121"/>
                <p:cNvSpPr>
                  <a:spLocks noChangeArrowheads="1"/>
                </p:cNvSpPr>
                <p:nvPr/>
              </p:nvSpPr>
              <p:spPr bwMode="auto">
                <a:xfrm>
                  <a:off x="1927" y="1661"/>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nvGrpSpPr>
              <p:cNvPr id="7290" name="Group 122"/>
              <p:cNvGrpSpPr>
                <a:grpSpLocks/>
              </p:cNvGrpSpPr>
              <p:nvPr/>
            </p:nvGrpSpPr>
            <p:grpSpPr bwMode="auto">
              <a:xfrm rot="16200000">
                <a:off x="1406" y="1094"/>
                <a:ext cx="226" cy="90"/>
                <a:chOff x="1791" y="1661"/>
                <a:chExt cx="226" cy="90"/>
              </a:xfrm>
            </p:grpSpPr>
            <p:sp>
              <p:nvSpPr>
                <p:cNvPr id="7291" name="Line 123"/>
                <p:cNvSpPr>
                  <a:spLocks noChangeShapeType="1"/>
                </p:cNvSpPr>
                <p:nvPr/>
              </p:nvSpPr>
              <p:spPr bwMode="auto">
                <a:xfrm>
                  <a:off x="1791" y="1706"/>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7292" name="Oval 124"/>
                <p:cNvSpPr>
                  <a:spLocks noChangeArrowheads="1"/>
                </p:cNvSpPr>
                <p:nvPr/>
              </p:nvSpPr>
              <p:spPr bwMode="auto">
                <a:xfrm>
                  <a:off x="1927" y="1661"/>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grpSp>
      <p:grpSp>
        <p:nvGrpSpPr>
          <p:cNvPr id="7293" name="Group 125"/>
          <p:cNvGrpSpPr>
            <a:grpSpLocks/>
          </p:cNvGrpSpPr>
          <p:nvPr/>
        </p:nvGrpSpPr>
        <p:grpSpPr bwMode="auto">
          <a:xfrm>
            <a:off x="1042988" y="4076700"/>
            <a:ext cx="1511300" cy="1438275"/>
            <a:chOff x="884" y="1026"/>
            <a:chExt cx="952" cy="906"/>
          </a:xfrm>
        </p:grpSpPr>
        <p:sp>
          <p:nvSpPr>
            <p:cNvPr id="7294" name="Oval 126"/>
            <p:cNvSpPr>
              <a:spLocks noChangeArrowheads="1"/>
            </p:cNvSpPr>
            <p:nvPr/>
          </p:nvSpPr>
          <p:spPr bwMode="auto">
            <a:xfrm>
              <a:off x="1111" y="1208"/>
              <a:ext cx="544" cy="544"/>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2000"/>
                <a:t>Si</a:t>
              </a:r>
              <a:r>
                <a:rPr lang="de-DE" sz="2000" baseline="30000"/>
                <a:t>4+</a:t>
              </a:r>
              <a:endParaRPr lang="de-DE" sz="2000"/>
            </a:p>
          </p:txBody>
        </p:sp>
        <p:grpSp>
          <p:nvGrpSpPr>
            <p:cNvPr id="7295" name="Group 127"/>
            <p:cNvGrpSpPr>
              <a:grpSpLocks/>
            </p:cNvGrpSpPr>
            <p:nvPr/>
          </p:nvGrpSpPr>
          <p:grpSpPr bwMode="auto">
            <a:xfrm>
              <a:off x="884" y="1026"/>
              <a:ext cx="952" cy="906"/>
              <a:chOff x="884" y="1026"/>
              <a:chExt cx="952" cy="906"/>
            </a:xfrm>
          </p:grpSpPr>
          <p:grpSp>
            <p:nvGrpSpPr>
              <p:cNvPr id="7296" name="Group 128"/>
              <p:cNvGrpSpPr>
                <a:grpSpLocks/>
              </p:cNvGrpSpPr>
              <p:nvPr/>
            </p:nvGrpSpPr>
            <p:grpSpPr bwMode="auto">
              <a:xfrm>
                <a:off x="1610" y="1570"/>
                <a:ext cx="226" cy="90"/>
                <a:chOff x="1655" y="1525"/>
                <a:chExt cx="226" cy="90"/>
              </a:xfrm>
            </p:grpSpPr>
            <p:sp>
              <p:nvSpPr>
                <p:cNvPr id="7297" name="Line 129"/>
                <p:cNvSpPr>
                  <a:spLocks noChangeShapeType="1"/>
                </p:cNvSpPr>
                <p:nvPr/>
              </p:nvSpPr>
              <p:spPr bwMode="auto">
                <a:xfrm>
                  <a:off x="1655" y="1570"/>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7298" name="Oval 130"/>
                <p:cNvSpPr>
                  <a:spLocks noChangeArrowheads="1"/>
                </p:cNvSpPr>
                <p:nvPr/>
              </p:nvSpPr>
              <p:spPr bwMode="auto">
                <a:xfrm>
                  <a:off x="1791" y="1525"/>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nvGrpSpPr>
              <p:cNvPr id="7299" name="Group 131"/>
              <p:cNvGrpSpPr>
                <a:grpSpLocks/>
              </p:cNvGrpSpPr>
              <p:nvPr/>
            </p:nvGrpSpPr>
            <p:grpSpPr bwMode="auto">
              <a:xfrm rot="5400000">
                <a:off x="1134" y="1774"/>
                <a:ext cx="226" cy="90"/>
                <a:chOff x="1791" y="1661"/>
                <a:chExt cx="226" cy="90"/>
              </a:xfrm>
            </p:grpSpPr>
            <p:sp>
              <p:nvSpPr>
                <p:cNvPr id="7300" name="Line 132"/>
                <p:cNvSpPr>
                  <a:spLocks noChangeShapeType="1"/>
                </p:cNvSpPr>
                <p:nvPr/>
              </p:nvSpPr>
              <p:spPr bwMode="auto">
                <a:xfrm>
                  <a:off x="1791" y="1706"/>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7301" name="Oval 133"/>
                <p:cNvSpPr>
                  <a:spLocks noChangeArrowheads="1"/>
                </p:cNvSpPr>
                <p:nvPr/>
              </p:nvSpPr>
              <p:spPr bwMode="auto">
                <a:xfrm>
                  <a:off x="1927" y="1661"/>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nvGrpSpPr>
              <p:cNvPr id="7302" name="Group 134"/>
              <p:cNvGrpSpPr>
                <a:grpSpLocks/>
              </p:cNvGrpSpPr>
              <p:nvPr/>
            </p:nvGrpSpPr>
            <p:grpSpPr bwMode="auto">
              <a:xfrm rot="10800000">
                <a:off x="884" y="1344"/>
                <a:ext cx="226" cy="90"/>
                <a:chOff x="1791" y="1661"/>
                <a:chExt cx="226" cy="90"/>
              </a:xfrm>
            </p:grpSpPr>
            <p:sp>
              <p:nvSpPr>
                <p:cNvPr id="7303" name="Line 135"/>
                <p:cNvSpPr>
                  <a:spLocks noChangeShapeType="1"/>
                </p:cNvSpPr>
                <p:nvPr/>
              </p:nvSpPr>
              <p:spPr bwMode="auto">
                <a:xfrm>
                  <a:off x="1791" y="1706"/>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7304" name="Oval 136"/>
                <p:cNvSpPr>
                  <a:spLocks noChangeArrowheads="1"/>
                </p:cNvSpPr>
                <p:nvPr/>
              </p:nvSpPr>
              <p:spPr bwMode="auto">
                <a:xfrm>
                  <a:off x="1927" y="1661"/>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nvGrpSpPr>
              <p:cNvPr id="7305" name="Group 137"/>
              <p:cNvGrpSpPr>
                <a:grpSpLocks/>
              </p:cNvGrpSpPr>
              <p:nvPr/>
            </p:nvGrpSpPr>
            <p:grpSpPr bwMode="auto">
              <a:xfrm rot="16200000">
                <a:off x="1406" y="1094"/>
                <a:ext cx="226" cy="90"/>
                <a:chOff x="1791" y="1661"/>
                <a:chExt cx="226" cy="90"/>
              </a:xfrm>
            </p:grpSpPr>
            <p:sp>
              <p:nvSpPr>
                <p:cNvPr id="7306" name="Line 138"/>
                <p:cNvSpPr>
                  <a:spLocks noChangeShapeType="1"/>
                </p:cNvSpPr>
                <p:nvPr/>
              </p:nvSpPr>
              <p:spPr bwMode="auto">
                <a:xfrm>
                  <a:off x="1791" y="1706"/>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7307" name="Oval 139"/>
                <p:cNvSpPr>
                  <a:spLocks noChangeArrowheads="1"/>
                </p:cNvSpPr>
                <p:nvPr/>
              </p:nvSpPr>
              <p:spPr bwMode="auto">
                <a:xfrm>
                  <a:off x="1927" y="1661"/>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grpSp>
      <p:sp>
        <p:nvSpPr>
          <p:cNvPr id="7308" name="Text Box 140"/>
          <p:cNvSpPr txBox="1">
            <a:spLocks noChangeArrowheads="1"/>
          </p:cNvSpPr>
          <p:nvPr/>
        </p:nvSpPr>
        <p:spPr bwMode="auto">
          <a:xfrm>
            <a:off x="5724525" y="1628775"/>
            <a:ext cx="3095625" cy="85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de-DE" sz="2000"/>
              <a:t>Jedes Si-Atom hat </a:t>
            </a:r>
          </a:p>
          <a:p>
            <a:pPr>
              <a:spcBef>
                <a:spcPct val="50000"/>
              </a:spcBef>
            </a:pPr>
            <a:r>
              <a:rPr lang="de-DE" sz="2000"/>
              <a:t>4 Nachbaratome.</a:t>
            </a:r>
          </a:p>
        </p:txBody>
      </p:sp>
      <p:sp>
        <p:nvSpPr>
          <p:cNvPr id="7309" name="AutoShape 141"/>
          <p:cNvSpPr>
            <a:spLocks/>
          </p:cNvSpPr>
          <p:nvPr/>
        </p:nvSpPr>
        <p:spPr bwMode="auto">
          <a:xfrm>
            <a:off x="5940425" y="3213100"/>
            <a:ext cx="2808288" cy="1008063"/>
          </a:xfrm>
          <a:prstGeom prst="borderCallout1">
            <a:avLst>
              <a:gd name="adj1" fmla="val 11338"/>
              <a:gd name="adj2" fmla="val -2713"/>
              <a:gd name="adj3" fmla="val -38269"/>
              <a:gd name="adj4" fmla="val -32616"/>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spcBef>
                <a:spcPct val="50000"/>
              </a:spcBef>
            </a:pPr>
            <a:r>
              <a:rPr lang="de-DE" sz="2000" b="1"/>
              <a:t>Elektronenpaar:</a:t>
            </a:r>
            <a:r>
              <a:rPr lang="de-DE" sz="2000"/>
              <a:t> Bindungselektronen, gebundene Elektronen</a:t>
            </a:r>
          </a:p>
          <a:p>
            <a:pPr algn="ctr"/>
            <a:endParaRPr lang="de-DE" sz="2000"/>
          </a:p>
        </p:txBody>
      </p:sp>
      <p:sp>
        <p:nvSpPr>
          <p:cNvPr id="7310" name="Oval 142"/>
          <p:cNvSpPr>
            <a:spLocks noChangeArrowheads="1"/>
          </p:cNvSpPr>
          <p:nvPr/>
        </p:nvSpPr>
        <p:spPr bwMode="auto">
          <a:xfrm>
            <a:off x="4067175" y="2708275"/>
            <a:ext cx="1081088" cy="288925"/>
          </a:xfrm>
          <a:prstGeom prst="ellipse">
            <a:avLst/>
          </a:prstGeom>
          <a:solidFill>
            <a:schemeClr val="accent1">
              <a:alpha val="39000"/>
            </a:schemeClr>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43" name="Textfeld 142"/>
          <p:cNvSpPr txBox="1"/>
          <p:nvPr/>
        </p:nvSpPr>
        <p:spPr>
          <a:xfrm>
            <a:off x="7236296" y="6381328"/>
            <a:ext cx="1440160" cy="369332"/>
          </a:xfrm>
          <a:prstGeom prst="rect">
            <a:avLst/>
          </a:prstGeom>
          <a:noFill/>
        </p:spPr>
        <p:txBody>
          <a:bodyPr wrap="square" rtlCol="0">
            <a:spAutoFit/>
          </a:bodyPr>
          <a:lstStyle/>
          <a:p>
            <a:r>
              <a:rPr lang="de-DE" dirty="0" smtClean="0"/>
              <a:t>M. Renner</a:t>
            </a:r>
            <a:endParaRPr lang="de-DE"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310"/>
                                        </p:tgtEl>
                                        <p:attrNameLst>
                                          <p:attrName>style.visibility</p:attrName>
                                        </p:attrNameLst>
                                      </p:cBhvr>
                                      <p:to>
                                        <p:strVal val="visible"/>
                                      </p:to>
                                    </p:set>
                                    <p:animEffect transition="in" filter="dissolve">
                                      <p:cBhvr>
                                        <p:cTn id="7" dur="1000"/>
                                        <p:tgtEl>
                                          <p:spTgt spid="7310"/>
                                        </p:tgtEl>
                                      </p:cBhvr>
                                    </p:animEffect>
                                  </p:childTnLst>
                                </p:cTn>
                              </p:par>
                            </p:childTnLst>
                          </p:cTn>
                        </p:par>
                        <p:par>
                          <p:cTn id="8" fill="hold" nodeType="afterGroup">
                            <p:stCondLst>
                              <p:cond delay="1000"/>
                            </p:stCondLst>
                            <p:childTnLst>
                              <p:par>
                                <p:cTn id="9" presetID="1" presetClass="entr" presetSubtype="0" fill="hold" grpId="0" nodeType="afterEffect">
                                  <p:stCondLst>
                                    <p:cond delay="0"/>
                                  </p:stCondLst>
                                  <p:childTnLst>
                                    <p:set>
                                      <p:cBhvr>
                                        <p:cTn id="10" dur="1" fill="hold">
                                          <p:stCondLst>
                                            <p:cond delay="0"/>
                                          </p:stCondLst>
                                        </p:cTn>
                                        <p:tgtEl>
                                          <p:spTgt spid="730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09" grpId="0" animBg="1"/>
      <p:bldP spid="731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de-DE"/>
              <a:t>Kristallgitter (flächenhaft)</a:t>
            </a:r>
          </a:p>
        </p:txBody>
      </p:sp>
      <p:grpSp>
        <p:nvGrpSpPr>
          <p:cNvPr id="9220" name="Group 4"/>
          <p:cNvGrpSpPr>
            <a:grpSpLocks/>
          </p:cNvGrpSpPr>
          <p:nvPr/>
        </p:nvGrpSpPr>
        <p:grpSpPr bwMode="auto">
          <a:xfrm>
            <a:off x="3419475" y="1555750"/>
            <a:ext cx="1511300" cy="1438275"/>
            <a:chOff x="884" y="1026"/>
            <a:chExt cx="952" cy="906"/>
          </a:xfrm>
        </p:grpSpPr>
        <p:sp>
          <p:nvSpPr>
            <p:cNvPr id="9221" name="Oval 5"/>
            <p:cNvSpPr>
              <a:spLocks noChangeArrowheads="1"/>
            </p:cNvSpPr>
            <p:nvPr/>
          </p:nvSpPr>
          <p:spPr bwMode="auto">
            <a:xfrm>
              <a:off x="1111" y="1208"/>
              <a:ext cx="544" cy="544"/>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2000"/>
                <a:t>Si</a:t>
              </a:r>
              <a:r>
                <a:rPr lang="de-DE" sz="2000" baseline="30000"/>
                <a:t>4+</a:t>
              </a:r>
              <a:endParaRPr lang="de-DE" sz="2000"/>
            </a:p>
          </p:txBody>
        </p:sp>
        <p:grpSp>
          <p:nvGrpSpPr>
            <p:cNvPr id="9222" name="Group 6"/>
            <p:cNvGrpSpPr>
              <a:grpSpLocks/>
            </p:cNvGrpSpPr>
            <p:nvPr/>
          </p:nvGrpSpPr>
          <p:grpSpPr bwMode="auto">
            <a:xfrm>
              <a:off x="884" y="1026"/>
              <a:ext cx="952" cy="906"/>
              <a:chOff x="884" y="1026"/>
              <a:chExt cx="952" cy="906"/>
            </a:xfrm>
          </p:grpSpPr>
          <p:grpSp>
            <p:nvGrpSpPr>
              <p:cNvPr id="9223" name="Group 7"/>
              <p:cNvGrpSpPr>
                <a:grpSpLocks/>
              </p:cNvGrpSpPr>
              <p:nvPr/>
            </p:nvGrpSpPr>
            <p:grpSpPr bwMode="auto">
              <a:xfrm>
                <a:off x="1610" y="1570"/>
                <a:ext cx="226" cy="90"/>
                <a:chOff x="1655" y="1525"/>
                <a:chExt cx="226" cy="90"/>
              </a:xfrm>
            </p:grpSpPr>
            <p:sp>
              <p:nvSpPr>
                <p:cNvPr id="9224" name="Line 8"/>
                <p:cNvSpPr>
                  <a:spLocks noChangeShapeType="1"/>
                </p:cNvSpPr>
                <p:nvPr/>
              </p:nvSpPr>
              <p:spPr bwMode="auto">
                <a:xfrm>
                  <a:off x="1655" y="1570"/>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9225" name="Oval 9"/>
                <p:cNvSpPr>
                  <a:spLocks noChangeArrowheads="1"/>
                </p:cNvSpPr>
                <p:nvPr/>
              </p:nvSpPr>
              <p:spPr bwMode="auto">
                <a:xfrm>
                  <a:off x="1791" y="1525"/>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nvGrpSpPr>
              <p:cNvPr id="9226" name="Group 10"/>
              <p:cNvGrpSpPr>
                <a:grpSpLocks/>
              </p:cNvGrpSpPr>
              <p:nvPr/>
            </p:nvGrpSpPr>
            <p:grpSpPr bwMode="auto">
              <a:xfrm rot="5400000">
                <a:off x="1134" y="1774"/>
                <a:ext cx="226" cy="90"/>
                <a:chOff x="1791" y="1661"/>
                <a:chExt cx="226" cy="90"/>
              </a:xfrm>
            </p:grpSpPr>
            <p:sp>
              <p:nvSpPr>
                <p:cNvPr id="9227" name="Line 11"/>
                <p:cNvSpPr>
                  <a:spLocks noChangeShapeType="1"/>
                </p:cNvSpPr>
                <p:nvPr/>
              </p:nvSpPr>
              <p:spPr bwMode="auto">
                <a:xfrm>
                  <a:off x="1791" y="1706"/>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9228" name="Oval 12"/>
                <p:cNvSpPr>
                  <a:spLocks noChangeArrowheads="1"/>
                </p:cNvSpPr>
                <p:nvPr/>
              </p:nvSpPr>
              <p:spPr bwMode="auto">
                <a:xfrm>
                  <a:off x="1927" y="1661"/>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nvGrpSpPr>
              <p:cNvPr id="9229" name="Group 13"/>
              <p:cNvGrpSpPr>
                <a:grpSpLocks/>
              </p:cNvGrpSpPr>
              <p:nvPr/>
            </p:nvGrpSpPr>
            <p:grpSpPr bwMode="auto">
              <a:xfrm rot="10800000">
                <a:off x="884" y="1344"/>
                <a:ext cx="226" cy="90"/>
                <a:chOff x="1791" y="1661"/>
                <a:chExt cx="226" cy="90"/>
              </a:xfrm>
            </p:grpSpPr>
            <p:sp>
              <p:nvSpPr>
                <p:cNvPr id="9230" name="Line 14"/>
                <p:cNvSpPr>
                  <a:spLocks noChangeShapeType="1"/>
                </p:cNvSpPr>
                <p:nvPr/>
              </p:nvSpPr>
              <p:spPr bwMode="auto">
                <a:xfrm>
                  <a:off x="1791" y="1706"/>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9231" name="Oval 15"/>
                <p:cNvSpPr>
                  <a:spLocks noChangeArrowheads="1"/>
                </p:cNvSpPr>
                <p:nvPr/>
              </p:nvSpPr>
              <p:spPr bwMode="auto">
                <a:xfrm>
                  <a:off x="1927" y="1661"/>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nvGrpSpPr>
              <p:cNvPr id="9232" name="Group 16"/>
              <p:cNvGrpSpPr>
                <a:grpSpLocks/>
              </p:cNvGrpSpPr>
              <p:nvPr/>
            </p:nvGrpSpPr>
            <p:grpSpPr bwMode="auto">
              <a:xfrm rot="16200000">
                <a:off x="1406" y="1094"/>
                <a:ext cx="226" cy="90"/>
                <a:chOff x="1791" y="1661"/>
                <a:chExt cx="226" cy="90"/>
              </a:xfrm>
            </p:grpSpPr>
            <p:sp>
              <p:nvSpPr>
                <p:cNvPr id="9233" name="Line 17"/>
                <p:cNvSpPr>
                  <a:spLocks noChangeShapeType="1"/>
                </p:cNvSpPr>
                <p:nvPr/>
              </p:nvSpPr>
              <p:spPr bwMode="auto">
                <a:xfrm>
                  <a:off x="1791" y="1706"/>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9234" name="Oval 18"/>
                <p:cNvSpPr>
                  <a:spLocks noChangeArrowheads="1"/>
                </p:cNvSpPr>
                <p:nvPr/>
              </p:nvSpPr>
              <p:spPr bwMode="auto">
                <a:xfrm>
                  <a:off x="1927" y="1661"/>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grpSp>
      <p:grpSp>
        <p:nvGrpSpPr>
          <p:cNvPr id="9235" name="Group 19"/>
          <p:cNvGrpSpPr>
            <a:grpSpLocks/>
          </p:cNvGrpSpPr>
          <p:nvPr/>
        </p:nvGrpSpPr>
        <p:grpSpPr bwMode="auto">
          <a:xfrm>
            <a:off x="4787900" y="2852738"/>
            <a:ext cx="1511300" cy="1438275"/>
            <a:chOff x="884" y="1026"/>
            <a:chExt cx="952" cy="906"/>
          </a:xfrm>
        </p:grpSpPr>
        <p:sp>
          <p:nvSpPr>
            <p:cNvPr id="9236" name="Oval 20"/>
            <p:cNvSpPr>
              <a:spLocks noChangeArrowheads="1"/>
            </p:cNvSpPr>
            <p:nvPr/>
          </p:nvSpPr>
          <p:spPr bwMode="auto">
            <a:xfrm>
              <a:off x="1111" y="1208"/>
              <a:ext cx="544" cy="544"/>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2000"/>
                <a:t>Si</a:t>
              </a:r>
              <a:r>
                <a:rPr lang="de-DE" sz="2000" baseline="30000"/>
                <a:t>4+</a:t>
              </a:r>
              <a:endParaRPr lang="de-DE" sz="2000"/>
            </a:p>
          </p:txBody>
        </p:sp>
        <p:grpSp>
          <p:nvGrpSpPr>
            <p:cNvPr id="9237" name="Group 21"/>
            <p:cNvGrpSpPr>
              <a:grpSpLocks/>
            </p:cNvGrpSpPr>
            <p:nvPr/>
          </p:nvGrpSpPr>
          <p:grpSpPr bwMode="auto">
            <a:xfrm>
              <a:off x="884" y="1026"/>
              <a:ext cx="952" cy="906"/>
              <a:chOff x="884" y="1026"/>
              <a:chExt cx="952" cy="906"/>
            </a:xfrm>
          </p:grpSpPr>
          <p:grpSp>
            <p:nvGrpSpPr>
              <p:cNvPr id="9238" name="Group 22"/>
              <p:cNvGrpSpPr>
                <a:grpSpLocks/>
              </p:cNvGrpSpPr>
              <p:nvPr/>
            </p:nvGrpSpPr>
            <p:grpSpPr bwMode="auto">
              <a:xfrm>
                <a:off x="1610" y="1570"/>
                <a:ext cx="226" cy="90"/>
                <a:chOff x="1655" y="1525"/>
                <a:chExt cx="226" cy="90"/>
              </a:xfrm>
            </p:grpSpPr>
            <p:sp>
              <p:nvSpPr>
                <p:cNvPr id="9239" name="Line 23"/>
                <p:cNvSpPr>
                  <a:spLocks noChangeShapeType="1"/>
                </p:cNvSpPr>
                <p:nvPr/>
              </p:nvSpPr>
              <p:spPr bwMode="auto">
                <a:xfrm>
                  <a:off x="1655" y="1570"/>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9240" name="Oval 24"/>
                <p:cNvSpPr>
                  <a:spLocks noChangeArrowheads="1"/>
                </p:cNvSpPr>
                <p:nvPr/>
              </p:nvSpPr>
              <p:spPr bwMode="auto">
                <a:xfrm>
                  <a:off x="1791" y="1525"/>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nvGrpSpPr>
              <p:cNvPr id="9241" name="Group 25"/>
              <p:cNvGrpSpPr>
                <a:grpSpLocks/>
              </p:cNvGrpSpPr>
              <p:nvPr/>
            </p:nvGrpSpPr>
            <p:grpSpPr bwMode="auto">
              <a:xfrm rot="5400000">
                <a:off x="1134" y="1774"/>
                <a:ext cx="226" cy="90"/>
                <a:chOff x="1791" y="1661"/>
                <a:chExt cx="226" cy="90"/>
              </a:xfrm>
            </p:grpSpPr>
            <p:sp>
              <p:nvSpPr>
                <p:cNvPr id="9242" name="Line 26"/>
                <p:cNvSpPr>
                  <a:spLocks noChangeShapeType="1"/>
                </p:cNvSpPr>
                <p:nvPr/>
              </p:nvSpPr>
              <p:spPr bwMode="auto">
                <a:xfrm>
                  <a:off x="1791" y="1706"/>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9243" name="Oval 27"/>
                <p:cNvSpPr>
                  <a:spLocks noChangeArrowheads="1"/>
                </p:cNvSpPr>
                <p:nvPr/>
              </p:nvSpPr>
              <p:spPr bwMode="auto">
                <a:xfrm>
                  <a:off x="1927" y="1661"/>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nvGrpSpPr>
              <p:cNvPr id="9244" name="Group 28"/>
              <p:cNvGrpSpPr>
                <a:grpSpLocks/>
              </p:cNvGrpSpPr>
              <p:nvPr/>
            </p:nvGrpSpPr>
            <p:grpSpPr bwMode="auto">
              <a:xfrm rot="10800000">
                <a:off x="884" y="1344"/>
                <a:ext cx="226" cy="90"/>
                <a:chOff x="1791" y="1661"/>
                <a:chExt cx="226" cy="90"/>
              </a:xfrm>
            </p:grpSpPr>
            <p:sp>
              <p:nvSpPr>
                <p:cNvPr id="9245" name="Line 29"/>
                <p:cNvSpPr>
                  <a:spLocks noChangeShapeType="1"/>
                </p:cNvSpPr>
                <p:nvPr/>
              </p:nvSpPr>
              <p:spPr bwMode="auto">
                <a:xfrm>
                  <a:off x="1791" y="1706"/>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9246" name="Oval 30"/>
                <p:cNvSpPr>
                  <a:spLocks noChangeArrowheads="1"/>
                </p:cNvSpPr>
                <p:nvPr/>
              </p:nvSpPr>
              <p:spPr bwMode="auto">
                <a:xfrm>
                  <a:off x="1927" y="1661"/>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nvGrpSpPr>
              <p:cNvPr id="9247" name="Group 31"/>
              <p:cNvGrpSpPr>
                <a:grpSpLocks/>
              </p:cNvGrpSpPr>
              <p:nvPr/>
            </p:nvGrpSpPr>
            <p:grpSpPr bwMode="auto">
              <a:xfrm rot="16200000">
                <a:off x="1406" y="1094"/>
                <a:ext cx="226" cy="90"/>
                <a:chOff x="1791" y="1661"/>
                <a:chExt cx="226" cy="90"/>
              </a:xfrm>
            </p:grpSpPr>
            <p:sp>
              <p:nvSpPr>
                <p:cNvPr id="9248" name="Line 32"/>
                <p:cNvSpPr>
                  <a:spLocks noChangeShapeType="1"/>
                </p:cNvSpPr>
                <p:nvPr/>
              </p:nvSpPr>
              <p:spPr bwMode="auto">
                <a:xfrm>
                  <a:off x="1791" y="1706"/>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9249" name="Oval 33"/>
                <p:cNvSpPr>
                  <a:spLocks noChangeArrowheads="1"/>
                </p:cNvSpPr>
                <p:nvPr/>
              </p:nvSpPr>
              <p:spPr bwMode="auto">
                <a:xfrm>
                  <a:off x="1927" y="1661"/>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grpSp>
      <p:grpSp>
        <p:nvGrpSpPr>
          <p:cNvPr id="9250" name="Group 34"/>
          <p:cNvGrpSpPr>
            <a:grpSpLocks/>
          </p:cNvGrpSpPr>
          <p:nvPr/>
        </p:nvGrpSpPr>
        <p:grpSpPr bwMode="auto">
          <a:xfrm>
            <a:off x="4787900" y="1555750"/>
            <a:ext cx="1511300" cy="1438275"/>
            <a:chOff x="884" y="1026"/>
            <a:chExt cx="952" cy="906"/>
          </a:xfrm>
        </p:grpSpPr>
        <p:sp>
          <p:nvSpPr>
            <p:cNvPr id="9251" name="Oval 35"/>
            <p:cNvSpPr>
              <a:spLocks noChangeArrowheads="1"/>
            </p:cNvSpPr>
            <p:nvPr/>
          </p:nvSpPr>
          <p:spPr bwMode="auto">
            <a:xfrm>
              <a:off x="1111" y="1208"/>
              <a:ext cx="544" cy="544"/>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2000"/>
                <a:t>Si</a:t>
              </a:r>
              <a:r>
                <a:rPr lang="de-DE" sz="2000" baseline="30000"/>
                <a:t>4+</a:t>
              </a:r>
              <a:endParaRPr lang="de-DE" sz="2000"/>
            </a:p>
          </p:txBody>
        </p:sp>
        <p:grpSp>
          <p:nvGrpSpPr>
            <p:cNvPr id="9252" name="Group 36"/>
            <p:cNvGrpSpPr>
              <a:grpSpLocks/>
            </p:cNvGrpSpPr>
            <p:nvPr/>
          </p:nvGrpSpPr>
          <p:grpSpPr bwMode="auto">
            <a:xfrm>
              <a:off x="884" y="1026"/>
              <a:ext cx="952" cy="906"/>
              <a:chOff x="884" y="1026"/>
              <a:chExt cx="952" cy="906"/>
            </a:xfrm>
          </p:grpSpPr>
          <p:grpSp>
            <p:nvGrpSpPr>
              <p:cNvPr id="9253" name="Group 37"/>
              <p:cNvGrpSpPr>
                <a:grpSpLocks/>
              </p:cNvGrpSpPr>
              <p:nvPr/>
            </p:nvGrpSpPr>
            <p:grpSpPr bwMode="auto">
              <a:xfrm>
                <a:off x="1610" y="1570"/>
                <a:ext cx="226" cy="90"/>
                <a:chOff x="1655" y="1525"/>
                <a:chExt cx="226" cy="90"/>
              </a:xfrm>
            </p:grpSpPr>
            <p:sp>
              <p:nvSpPr>
                <p:cNvPr id="9254" name="Line 38"/>
                <p:cNvSpPr>
                  <a:spLocks noChangeShapeType="1"/>
                </p:cNvSpPr>
                <p:nvPr/>
              </p:nvSpPr>
              <p:spPr bwMode="auto">
                <a:xfrm>
                  <a:off x="1655" y="1570"/>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9255" name="Oval 39"/>
                <p:cNvSpPr>
                  <a:spLocks noChangeArrowheads="1"/>
                </p:cNvSpPr>
                <p:nvPr/>
              </p:nvSpPr>
              <p:spPr bwMode="auto">
                <a:xfrm>
                  <a:off x="1791" y="1525"/>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nvGrpSpPr>
              <p:cNvPr id="9256" name="Group 40"/>
              <p:cNvGrpSpPr>
                <a:grpSpLocks/>
              </p:cNvGrpSpPr>
              <p:nvPr/>
            </p:nvGrpSpPr>
            <p:grpSpPr bwMode="auto">
              <a:xfrm rot="5400000">
                <a:off x="1134" y="1774"/>
                <a:ext cx="226" cy="90"/>
                <a:chOff x="1791" y="1661"/>
                <a:chExt cx="226" cy="90"/>
              </a:xfrm>
            </p:grpSpPr>
            <p:sp>
              <p:nvSpPr>
                <p:cNvPr id="9257" name="Line 41"/>
                <p:cNvSpPr>
                  <a:spLocks noChangeShapeType="1"/>
                </p:cNvSpPr>
                <p:nvPr/>
              </p:nvSpPr>
              <p:spPr bwMode="auto">
                <a:xfrm>
                  <a:off x="1791" y="1706"/>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9258" name="Oval 42"/>
                <p:cNvSpPr>
                  <a:spLocks noChangeArrowheads="1"/>
                </p:cNvSpPr>
                <p:nvPr/>
              </p:nvSpPr>
              <p:spPr bwMode="auto">
                <a:xfrm>
                  <a:off x="1927" y="1661"/>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nvGrpSpPr>
              <p:cNvPr id="9259" name="Group 43"/>
              <p:cNvGrpSpPr>
                <a:grpSpLocks/>
              </p:cNvGrpSpPr>
              <p:nvPr/>
            </p:nvGrpSpPr>
            <p:grpSpPr bwMode="auto">
              <a:xfrm rot="10800000">
                <a:off x="884" y="1344"/>
                <a:ext cx="226" cy="90"/>
                <a:chOff x="1791" y="1661"/>
                <a:chExt cx="226" cy="90"/>
              </a:xfrm>
            </p:grpSpPr>
            <p:sp>
              <p:nvSpPr>
                <p:cNvPr id="9260" name="Line 44"/>
                <p:cNvSpPr>
                  <a:spLocks noChangeShapeType="1"/>
                </p:cNvSpPr>
                <p:nvPr/>
              </p:nvSpPr>
              <p:spPr bwMode="auto">
                <a:xfrm>
                  <a:off x="1791" y="1706"/>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9261" name="Oval 45"/>
                <p:cNvSpPr>
                  <a:spLocks noChangeArrowheads="1"/>
                </p:cNvSpPr>
                <p:nvPr/>
              </p:nvSpPr>
              <p:spPr bwMode="auto">
                <a:xfrm>
                  <a:off x="1927" y="1661"/>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nvGrpSpPr>
              <p:cNvPr id="9262" name="Group 46"/>
              <p:cNvGrpSpPr>
                <a:grpSpLocks/>
              </p:cNvGrpSpPr>
              <p:nvPr/>
            </p:nvGrpSpPr>
            <p:grpSpPr bwMode="auto">
              <a:xfrm rot="16200000">
                <a:off x="1406" y="1094"/>
                <a:ext cx="226" cy="90"/>
                <a:chOff x="1791" y="1661"/>
                <a:chExt cx="226" cy="90"/>
              </a:xfrm>
            </p:grpSpPr>
            <p:sp>
              <p:nvSpPr>
                <p:cNvPr id="9263" name="Line 47"/>
                <p:cNvSpPr>
                  <a:spLocks noChangeShapeType="1"/>
                </p:cNvSpPr>
                <p:nvPr/>
              </p:nvSpPr>
              <p:spPr bwMode="auto">
                <a:xfrm>
                  <a:off x="1791" y="1706"/>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9264" name="Oval 48"/>
                <p:cNvSpPr>
                  <a:spLocks noChangeArrowheads="1"/>
                </p:cNvSpPr>
                <p:nvPr/>
              </p:nvSpPr>
              <p:spPr bwMode="auto">
                <a:xfrm>
                  <a:off x="1927" y="1661"/>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grpSp>
      <p:grpSp>
        <p:nvGrpSpPr>
          <p:cNvPr id="9265" name="Group 49"/>
          <p:cNvGrpSpPr>
            <a:grpSpLocks/>
          </p:cNvGrpSpPr>
          <p:nvPr/>
        </p:nvGrpSpPr>
        <p:grpSpPr bwMode="auto">
          <a:xfrm>
            <a:off x="6156325" y="1555750"/>
            <a:ext cx="1511300" cy="1438275"/>
            <a:chOff x="884" y="1026"/>
            <a:chExt cx="952" cy="906"/>
          </a:xfrm>
        </p:grpSpPr>
        <p:sp>
          <p:nvSpPr>
            <p:cNvPr id="9266" name="Oval 50"/>
            <p:cNvSpPr>
              <a:spLocks noChangeArrowheads="1"/>
            </p:cNvSpPr>
            <p:nvPr/>
          </p:nvSpPr>
          <p:spPr bwMode="auto">
            <a:xfrm>
              <a:off x="1111" y="1208"/>
              <a:ext cx="544" cy="544"/>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2000"/>
                <a:t>Si</a:t>
              </a:r>
              <a:r>
                <a:rPr lang="de-DE" sz="2000" baseline="30000"/>
                <a:t>4+</a:t>
              </a:r>
              <a:endParaRPr lang="de-DE" sz="2000"/>
            </a:p>
          </p:txBody>
        </p:sp>
        <p:grpSp>
          <p:nvGrpSpPr>
            <p:cNvPr id="9267" name="Group 51"/>
            <p:cNvGrpSpPr>
              <a:grpSpLocks/>
            </p:cNvGrpSpPr>
            <p:nvPr/>
          </p:nvGrpSpPr>
          <p:grpSpPr bwMode="auto">
            <a:xfrm>
              <a:off x="884" y="1026"/>
              <a:ext cx="952" cy="906"/>
              <a:chOff x="884" y="1026"/>
              <a:chExt cx="952" cy="906"/>
            </a:xfrm>
          </p:grpSpPr>
          <p:grpSp>
            <p:nvGrpSpPr>
              <p:cNvPr id="9268" name="Group 52"/>
              <p:cNvGrpSpPr>
                <a:grpSpLocks/>
              </p:cNvGrpSpPr>
              <p:nvPr/>
            </p:nvGrpSpPr>
            <p:grpSpPr bwMode="auto">
              <a:xfrm>
                <a:off x="1610" y="1570"/>
                <a:ext cx="226" cy="90"/>
                <a:chOff x="1655" y="1525"/>
                <a:chExt cx="226" cy="90"/>
              </a:xfrm>
            </p:grpSpPr>
            <p:sp>
              <p:nvSpPr>
                <p:cNvPr id="9269" name="Line 53"/>
                <p:cNvSpPr>
                  <a:spLocks noChangeShapeType="1"/>
                </p:cNvSpPr>
                <p:nvPr/>
              </p:nvSpPr>
              <p:spPr bwMode="auto">
                <a:xfrm>
                  <a:off x="1655" y="1570"/>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9270" name="Oval 54"/>
                <p:cNvSpPr>
                  <a:spLocks noChangeArrowheads="1"/>
                </p:cNvSpPr>
                <p:nvPr/>
              </p:nvSpPr>
              <p:spPr bwMode="auto">
                <a:xfrm>
                  <a:off x="1791" y="1525"/>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nvGrpSpPr>
              <p:cNvPr id="9271" name="Group 55"/>
              <p:cNvGrpSpPr>
                <a:grpSpLocks/>
              </p:cNvGrpSpPr>
              <p:nvPr/>
            </p:nvGrpSpPr>
            <p:grpSpPr bwMode="auto">
              <a:xfrm rot="5400000">
                <a:off x="1134" y="1774"/>
                <a:ext cx="226" cy="90"/>
                <a:chOff x="1791" y="1661"/>
                <a:chExt cx="226" cy="90"/>
              </a:xfrm>
            </p:grpSpPr>
            <p:sp>
              <p:nvSpPr>
                <p:cNvPr id="9272" name="Line 56"/>
                <p:cNvSpPr>
                  <a:spLocks noChangeShapeType="1"/>
                </p:cNvSpPr>
                <p:nvPr/>
              </p:nvSpPr>
              <p:spPr bwMode="auto">
                <a:xfrm>
                  <a:off x="1791" y="1706"/>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9273" name="Oval 57"/>
                <p:cNvSpPr>
                  <a:spLocks noChangeArrowheads="1"/>
                </p:cNvSpPr>
                <p:nvPr/>
              </p:nvSpPr>
              <p:spPr bwMode="auto">
                <a:xfrm>
                  <a:off x="1927" y="1661"/>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nvGrpSpPr>
              <p:cNvPr id="9274" name="Group 58"/>
              <p:cNvGrpSpPr>
                <a:grpSpLocks/>
              </p:cNvGrpSpPr>
              <p:nvPr/>
            </p:nvGrpSpPr>
            <p:grpSpPr bwMode="auto">
              <a:xfrm rot="10800000">
                <a:off x="884" y="1344"/>
                <a:ext cx="226" cy="90"/>
                <a:chOff x="1791" y="1661"/>
                <a:chExt cx="226" cy="90"/>
              </a:xfrm>
            </p:grpSpPr>
            <p:sp>
              <p:nvSpPr>
                <p:cNvPr id="9275" name="Line 59"/>
                <p:cNvSpPr>
                  <a:spLocks noChangeShapeType="1"/>
                </p:cNvSpPr>
                <p:nvPr/>
              </p:nvSpPr>
              <p:spPr bwMode="auto">
                <a:xfrm>
                  <a:off x="1791" y="1706"/>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9276" name="Oval 60"/>
                <p:cNvSpPr>
                  <a:spLocks noChangeArrowheads="1"/>
                </p:cNvSpPr>
                <p:nvPr/>
              </p:nvSpPr>
              <p:spPr bwMode="auto">
                <a:xfrm>
                  <a:off x="1927" y="1661"/>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nvGrpSpPr>
              <p:cNvPr id="9277" name="Group 61"/>
              <p:cNvGrpSpPr>
                <a:grpSpLocks/>
              </p:cNvGrpSpPr>
              <p:nvPr/>
            </p:nvGrpSpPr>
            <p:grpSpPr bwMode="auto">
              <a:xfrm rot="16200000">
                <a:off x="1406" y="1094"/>
                <a:ext cx="226" cy="90"/>
                <a:chOff x="1791" y="1661"/>
                <a:chExt cx="226" cy="90"/>
              </a:xfrm>
            </p:grpSpPr>
            <p:sp>
              <p:nvSpPr>
                <p:cNvPr id="9278" name="Line 62"/>
                <p:cNvSpPr>
                  <a:spLocks noChangeShapeType="1"/>
                </p:cNvSpPr>
                <p:nvPr/>
              </p:nvSpPr>
              <p:spPr bwMode="auto">
                <a:xfrm>
                  <a:off x="1791" y="1706"/>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9279" name="Oval 63"/>
                <p:cNvSpPr>
                  <a:spLocks noChangeArrowheads="1"/>
                </p:cNvSpPr>
                <p:nvPr/>
              </p:nvSpPr>
              <p:spPr bwMode="auto">
                <a:xfrm>
                  <a:off x="1927" y="1661"/>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grpSp>
      <p:grpSp>
        <p:nvGrpSpPr>
          <p:cNvPr id="9280" name="Group 64"/>
          <p:cNvGrpSpPr>
            <a:grpSpLocks/>
          </p:cNvGrpSpPr>
          <p:nvPr/>
        </p:nvGrpSpPr>
        <p:grpSpPr bwMode="auto">
          <a:xfrm>
            <a:off x="6156325" y="2852738"/>
            <a:ext cx="1511300" cy="1438275"/>
            <a:chOff x="884" y="1026"/>
            <a:chExt cx="952" cy="906"/>
          </a:xfrm>
        </p:grpSpPr>
        <p:sp>
          <p:nvSpPr>
            <p:cNvPr id="9281" name="Oval 65"/>
            <p:cNvSpPr>
              <a:spLocks noChangeArrowheads="1"/>
            </p:cNvSpPr>
            <p:nvPr/>
          </p:nvSpPr>
          <p:spPr bwMode="auto">
            <a:xfrm>
              <a:off x="1111" y="1208"/>
              <a:ext cx="544" cy="544"/>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2000"/>
                <a:t>Si</a:t>
              </a:r>
              <a:r>
                <a:rPr lang="de-DE" sz="2000" baseline="30000"/>
                <a:t>4+</a:t>
              </a:r>
              <a:endParaRPr lang="de-DE" sz="2000"/>
            </a:p>
          </p:txBody>
        </p:sp>
        <p:grpSp>
          <p:nvGrpSpPr>
            <p:cNvPr id="9282" name="Group 66"/>
            <p:cNvGrpSpPr>
              <a:grpSpLocks/>
            </p:cNvGrpSpPr>
            <p:nvPr/>
          </p:nvGrpSpPr>
          <p:grpSpPr bwMode="auto">
            <a:xfrm>
              <a:off x="884" y="1026"/>
              <a:ext cx="952" cy="906"/>
              <a:chOff x="884" y="1026"/>
              <a:chExt cx="952" cy="906"/>
            </a:xfrm>
          </p:grpSpPr>
          <p:grpSp>
            <p:nvGrpSpPr>
              <p:cNvPr id="9283" name="Group 67"/>
              <p:cNvGrpSpPr>
                <a:grpSpLocks/>
              </p:cNvGrpSpPr>
              <p:nvPr/>
            </p:nvGrpSpPr>
            <p:grpSpPr bwMode="auto">
              <a:xfrm>
                <a:off x="1610" y="1570"/>
                <a:ext cx="226" cy="90"/>
                <a:chOff x="1655" y="1525"/>
                <a:chExt cx="226" cy="90"/>
              </a:xfrm>
            </p:grpSpPr>
            <p:sp>
              <p:nvSpPr>
                <p:cNvPr id="9284" name="Line 68"/>
                <p:cNvSpPr>
                  <a:spLocks noChangeShapeType="1"/>
                </p:cNvSpPr>
                <p:nvPr/>
              </p:nvSpPr>
              <p:spPr bwMode="auto">
                <a:xfrm>
                  <a:off x="1655" y="1570"/>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9285" name="Oval 69"/>
                <p:cNvSpPr>
                  <a:spLocks noChangeArrowheads="1"/>
                </p:cNvSpPr>
                <p:nvPr/>
              </p:nvSpPr>
              <p:spPr bwMode="auto">
                <a:xfrm>
                  <a:off x="1791" y="1525"/>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nvGrpSpPr>
              <p:cNvPr id="9286" name="Group 70"/>
              <p:cNvGrpSpPr>
                <a:grpSpLocks/>
              </p:cNvGrpSpPr>
              <p:nvPr/>
            </p:nvGrpSpPr>
            <p:grpSpPr bwMode="auto">
              <a:xfrm rot="5400000">
                <a:off x="1134" y="1774"/>
                <a:ext cx="226" cy="90"/>
                <a:chOff x="1791" y="1661"/>
                <a:chExt cx="226" cy="90"/>
              </a:xfrm>
            </p:grpSpPr>
            <p:sp>
              <p:nvSpPr>
                <p:cNvPr id="9287" name="Line 71"/>
                <p:cNvSpPr>
                  <a:spLocks noChangeShapeType="1"/>
                </p:cNvSpPr>
                <p:nvPr/>
              </p:nvSpPr>
              <p:spPr bwMode="auto">
                <a:xfrm>
                  <a:off x="1791" y="1706"/>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9288" name="Oval 72"/>
                <p:cNvSpPr>
                  <a:spLocks noChangeArrowheads="1"/>
                </p:cNvSpPr>
                <p:nvPr/>
              </p:nvSpPr>
              <p:spPr bwMode="auto">
                <a:xfrm>
                  <a:off x="1927" y="1661"/>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nvGrpSpPr>
              <p:cNvPr id="9289" name="Group 73"/>
              <p:cNvGrpSpPr>
                <a:grpSpLocks/>
              </p:cNvGrpSpPr>
              <p:nvPr/>
            </p:nvGrpSpPr>
            <p:grpSpPr bwMode="auto">
              <a:xfrm rot="10800000">
                <a:off x="884" y="1344"/>
                <a:ext cx="226" cy="90"/>
                <a:chOff x="1791" y="1661"/>
                <a:chExt cx="226" cy="90"/>
              </a:xfrm>
            </p:grpSpPr>
            <p:sp>
              <p:nvSpPr>
                <p:cNvPr id="9290" name="Line 74"/>
                <p:cNvSpPr>
                  <a:spLocks noChangeShapeType="1"/>
                </p:cNvSpPr>
                <p:nvPr/>
              </p:nvSpPr>
              <p:spPr bwMode="auto">
                <a:xfrm>
                  <a:off x="1791" y="1706"/>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9291" name="Oval 75"/>
                <p:cNvSpPr>
                  <a:spLocks noChangeArrowheads="1"/>
                </p:cNvSpPr>
                <p:nvPr/>
              </p:nvSpPr>
              <p:spPr bwMode="auto">
                <a:xfrm>
                  <a:off x="1927" y="1661"/>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nvGrpSpPr>
              <p:cNvPr id="9292" name="Group 76"/>
              <p:cNvGrpSpPr>
                <a:grpSpLocks/>
              </p:cNvGrpSpPr>
              <p:nvPr/>
            </p:nvGrpSpPr>
            <p:grpSpPr bwMode="auto">
              <a:xfrm rot="16200000">
                <a:off x="1406" y="1094"/>
                <a:ext cx="226" cy="90"/>
                <a:chOff x="1791" y="1661"/>
                <a:chExt cx="226" cy="90"/>
              </a:xfrm>
            </p:grpSpPr>
            <p:sp>
              <p:nvSpPr>
                <p:cNvPr id="9293" name="Line 77"/>
                <p:cNvSpPr>
                  <a:spLocks noChangeShapeType="1"/>
                </p:cNvSpPr>
                <p:nvPr/>
              </p:nvSpPr>
              <p:spPr bwMode="auto">
                <a:xfrm>
                  <a:off x="1791" y="1706"/>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9294" name="Oval 78"/>
                <p:cNvSpPr>
                  <a:spLocks noChangeArrowheads="1"/>
                </p:cNvSpPr>
                <p:nvPr/>
              </p:nvSpPr>
              <p:spPr bwMode="auto">
                <a:xfrm>
                  <a:off x="1927" y="1661"/>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grpSp>
      <p:grpSp>
        <p:nvGrpSpPr>
          <p:cNvPr id="9295" name="Group 79"/>
          <p:cNvGrpSpPr>
            <a:grpSpLocks/>
          </p:cNvGrpSpPr>
          <p:nvPr/>
        </p:nvGrpSpPr>
        <p:grpSpPr bwMode="auto">
          <a:xfrm>
            <a:off x="6156325" y="4148138"/>
            <a:ext cx="1511300" cy="1438275"/>
            <a:chOff x="884" y="1026"/>
            <a:chExt cx="952" cy="906"/>
          </a:xfrm>
        </p:grpSpPr>
        <p:sp>
          <p:nvSpPr>
            <p:cNvPr id="9296" name="Oval 80"/>
            <p:cNvSpPr>
              <a:spLocks noChangeArrowheads="1"/>
            </p:cNvSpPr>
            <p:nvPr/>
          </p:nvSpPr>
          <p:spPr bwMode="auto">
            <a:xfrm>
              <a:off x="1111" y="1208"/>
              <a:ext cx="544" cy="544"/>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2000"/>
                <a:t>Si</a:t>
              </a:r>
              <a:r>
                <a:rPr lang="de-DE" sz="2000" baseline="30000"/>
                <a:t>4+</a:t>
              </a:r>
              <a:endParaRPr lang="de-DE" sz="2000"/>
            </a:p>
          </p:txBody>
        </p:sp>
        <p:grpSp>
          <p:nvGrpSpPr>
            <p:cNvPr id="9297" name="Group 81"/>
            <p:cNvGrpSpPr>
              <a:grpSpLocks/>
            </p:cNvGrpSpPr>
            <p:nvPr/>
          </p:nvGrpSpPr>
          <p:grpSpPr bwMode="auto">
            <a:xfrm>
              <a:off x="884" y="1026"/>
              <a:ext cx="952" cy="906"/>
              <a:chOff x="884" y="1026"/>
              <a:chExt cx="952" cy="906"/>
            </a:xfrm>
          </p:grpSpPr>
          <p:grpSp>
            <p:nvGrpSpPr>
              <p:cNvPr id="9298" name="Group 82"/>
              <p:cNvGrpSpPr>
                <a:grpSpLocks/>
              </p:cNvGrpSpPr>
              <p:nvPr/>
            </p:nvGrpSpPr>
            <p:grpSpPr bwMode="auto">
              <a:xfrm>
                <a:off x="1610" y="1570"/>
                <a:ext cx="226" cy="90"/>
                <a:chOff x="1655" y="1525"/>
                <a:chExt cx="226" cy="90"/>
              </a:xfrm>
            </p:grpSpPr>
            <p:sp>
              <p:nvSpPr>
                <p:cNvPr id="9299" name="Line 83"/>
                <p:cNvSpPr>
                  <a:spLocks noChangeShapeType="1"/>
                </p:cNvSpPr>
                <p:nvPr/>
              </p:nvSpPr>
              <p:spPr bwMode="auto">
                <a:xfrm>
                  <a:off x="1655" y="1570"/>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9300" name="Oval 84"/>
                <p:cNvSpPr>
                  <a:spLocks noChangeArrowheads="1"/>
                </p:cNvSpPr>
                <p:nvPr/>
              </p:nvSpPr>
              <p:spPr bwMode="auto">
                <a:xfrm>
                  <a:off x="1791" y="1525"/>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nvGrpSpPr>
              <p:cNvPr id="9301" name="Group 85"/>
              <p:cNvGrpSpPr>
                <a:grpSpLocks/>
              </p:cNvGrpSpPr>
              <p:nvPr/>
            </p:nvGrpSpPr>
            <p:grpSpPr bwMode="auto">
              <a:xfrm rot="5400000">
                <a:off x="1134" y="1774"/>
                <a:ext cx="226" cy="90"/>
                <a:chOff x="1791" y="1661"/>
                <a:chExt cx="226" cy="90"/>
              </a:xfrm>
            </p:grpSpPr>
            <p:sp>
              <p:nvSpPr>
                <p:cNvPr id="9302" name="Line 86"/>
                <p:cNvSpPr>
                  <a:spLocks noChangeShapeType="1"/>
                </p:cNvSpPr>
                <p:nvPr/>
              </p:nvSpPr>
              <p:spPr bwMode="auto">
                <a:xfrm>
                  <a:off x="1791" y="1706"/>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9303" name="Oval 87"/>
                <p:cNvSpPr>
                  <a:spLocks noChangeArrowheads="1"/>
                </p:cNvSpPr>
                <p:nvPr/>
              </p:nvSpPr>
              <p:spPr bwMode="auto">
                <a:xfrm>
                  <a:off x="1927" y="1661"/>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nvGrpSpPr>
              <p:cNvPr id="9304" name="Group 88"/>
              <p:cNvGrpSpPr>
                <a:grpSpLocks/>
              </p:cNvGrpSpPr>
              <p:nvPr/>
            </p:nvGrpSpPr>
            <p:grpSpPr bwMode="auto">
              <a:xfrm rot="10800000">
                <a:off x="884" y="1344"/>
                <a:ext cx="226" cy="90"/>
                <a:chOff x="1791" y="1661"/>
                <a:chExt cx="226" cy="90"/>
              </a:xfrm>
            </p:grpSpPr>
            <p:sp>
              <p:nvSpPr>
                <p:cNvPr id="9305" name="Line 89"/>
                <p:cNvSpPr>
                  <a:spLocks noChangeShapeType="1"/>
                </p:cNvSpPr>
                <p:nvPr/>
              </p:nvSpPr>
              <p:spPr bwMode="auto">
                <a:xfrm>
                  <a:off x="1791" y="1706"/>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9306" name="Oval 90"/>
                <p:cNvSpPr>
                  <a:spLocks noChangeArrowheads="1"/>
                </p:cNvSpPr>
                <p:nvPr/>
              </p:nvSpPr>
              <p:spPr bwMode="auto">
                <a:xfrm>
                  <a:off x="1927" y="1661"/>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nvGrpSpPr>
              <p:cNvPr id="9307" name="Group 91"/>
              <p:cNvGrpSpPr>
                <a:grpSpLocks/>
              </p:cNvGrpSpPr>
              <p:nvPr/>
            </p:nvGrpSpPr>
            <p:grpSpPr bwMode="auto">
              <a:xfrm rot="16200000">
                <a:off x="1406" y="1094"/>
                <a:ext cx="226" cy="90"/>
                <a:chOff x="1791" y="1661"/>
                <a:chExt cx="226" cy="90"/>
              </a:xfrm>
            </p:grpSpPr>
            <p:sp>
              <p:nvSpPr>
                <p:cNvPr id="9308" name="Line 92"/>
                <p:cNvSpPr>
                  <a:spLocks noChangeShapeType="1"/>
                </p:cNvSpPr>
                <p:nvPr/>
              </p:nvSpPr>
              <p:spPr bwMode="auto">
                <a:xfrm>
                  <a:off x="1791" y="1706"/>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9309" name="Oval 93"/>
                <p:cNvSpPr>
                  <a:spLocks noChangeArrowheads="1"/>
                </p:cNvSpPr>
                <p:nvPr/>
              </p:nvSpPr>
              <p:spPr bwMode="auto">
                <a:xfrm>
                  <a:off x="1927" y="1661"/>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grpSp>
      <p:grpSp>
        <p:nvGrpSpPr>
          <p:cNvPr id="9310" name="Group 94"/>
          <p:cNvGrpSpPr>
            <a:grpSpLocks/>
          </p:cNvGrpSpPr>
          <p:nvPr/>
        </p:nvGrpSpPr>
        <p:grpSpPr bwMode="auto">
          <a:xfrm>
            <a:off x="4787900" y="4148138"/>
            <a:ext cx="1511300" cy="1438275"/>
            <a:chOff x="884" y="1026"/>
            <a:chExt cx="952" cy="906"/>
          </a:xfrm>
        </p:grpSpPr>
        <p:sp>
          <p:nvSpPr>
            <p:cNvPr id="9311" name="Oval 95"/>
            <p:cNvSpPr>
              <a:spLocks noChangeArrowheads="1"/>
            </p:cNvSpPr>
            <p:nvPr/>
          </p:nvSpPr>
          <p:spPr bwMode="auto">
            <a:xfrm>
              <a:off x="1111" y="1208"/>
              <a:ext cx="544" cy="544"/>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2000"/>
                <a:t>Si</a:t>
              </a:r>
              <a:r>
                <a:rPr lang="de-DE" sz="2000" baseline="30000"/>
                <a:t>4+</a:t>
              </a:r>
              <a:endParaRPr lang="de-DE" sz="2000"/>
            </a:p>
          </p:txBody>
        </p:sp>
        <p:grpSp>
          <p:nvGrpSpPr>
            <p:cNvPr id="9312" name="Group 96"/>
            <p:cNvGrpSpPr>
              <a:grpSpLocks/>
            </p:cNvGrpSpPr>
            <p:nvPr/>
          </p:nvGrpSpPr>
          <p:grpSpPr bwMode="auto">
            <a:xfrm>
              <a:off x="884" y="1026"/>
              <a:ext cx="952" cy="906"/>
              <a:chOff x="884" y="1026"/>
              <a:chExt cx="952" cy="906"/>
            </a:xfrm>
          </p:grpSpPr>
          <p:grpSp>
            <p:nvGrpSpPr>
              <p:cNvPr id="9313" name="Group 97"/>
              <p:cNvGrpSpPr>
                <a:grpSpLocks/>
              </p:cNvGrpSpPr>
              <p:nvPr/>
            </p:nvGrpSpPr>
            <p:grpSpPr bwMode="auto">
              <a:xfrm>
                <a:off x="1610" y="1570"/>
                <a:ext cx="226" cy="90"/>
                <a:chOff x="1655" y="1525"/>
                <a:chExt cx="226" cy="90"/>
              </a:xfrm>
            </p:grpSpPr>
            <p:sp>
              <p:nvSpPr>
                <p:cNvPr id="9314" name="Line 98"/>
                <p:cNvSpPr>
                  <a:spLocks noChangeShapeType="1"/>
                </p:cNvSpPr>
                <p:nvPr/>
              </p:nvSpPr>
              <p:spPr bwMode="auto">
                <a:xfrm>
                  <a:off x="1655" y="1570"/>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9315" name="Oval 99"/>
                <p:cNvSpPr>
                  <a:spLocks noChangeArrowheads="1"/>
                </p:cNvSpPr>
                <p:nvPr/>
              </p:nvSpPr>
              <p:spPr bwMode="auto">
                <a:xfrm>
                  <a:off x="1791" y="1525"/>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nvGrpSpPr>
              <p:cNvPr id="9316" name="Group 100"/>
              <p:cNvGrpSpPr>
                <a:grpSpLocks/>
              </p:cNvGrpSpPr>
              <p:nvPr/>
            </p:nvGrpSpPr>
            <p:grpSpPr bwMode="auto">
              <a:xfrm rot="5400000">
                <a:off x="1134" y="1774"/>
                <a:ext cx="226" cy="90"/>
                <a:chOff x="1791" y="1661"/>
                <a:chExt cx="226" cy="90"/>
              </a:xfrm>
            </p:grpSpPr>
            <p:sp>
              <p:nvSpPr>
                <p:cNvPr id="9317" name="Line 101"/>
                <p:cNvSpPr>
                  <a:spLocks noChangeShapeType="1"/>
                </p:cNvSpPr>
                <p:nvPr/>
              </p:nvSpPr>
              <p:spPr bwMode="auto">
                <a:xfrm>
                  <a:off x="1791" y="1706"/>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9318" name="Oval 102"/>
                <p:cNvSpPr>
                  <a:spLocks noChangeArrowheads="1"/>
                </p:cNvSpPr>
                <p:nvPr/>
              </p:nvSpPr>
              <p:spPr bwMode="auto">
                <a:xfrm>
                  <a:off x="1927" y="1661"/>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nvGrpSpPr>
              <p:cNvPr id="9319" name="Group 103"/>
              <p:cNvGrpSpPr>
                <a:grpSpLocks/>
              </p:cNvGrpSpPr>
              <p:nvPr/>
            </p:nvGrpSpPr>
            <p:grpSpPr bwMode="auto">
              <a:xfrm rot="10800000">
                <a:off x="884" y="1344"/>
                <a:ext cx="226" cy="90"/>
                <a:chOff x="1791" y="1661"/>
                <a:chExt cx="226" cy="90"/>
              </a:xfrm>
            </p:grpSpPr>
            <p:sp>
              <p:nvSpPr>
                <p:cNvPr id="9320" name="Line 104"/>
                <p:cNvSpPr>
                  <a:spLocks noChangeShapeType="1"/>
                </p:cNvSpPr>
                <p:nvPr/>
              </p:nvSpPr>
              <p:spPr bwMode="auto">
                <a:xfrm>
                  <a:off x="1791" y="1706"/>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9321" name="Oval 105"/>
                <p:cNvSpPr>
                  <a:spLocks noChangeArrowheads="1"/>
                </p:cNvSpPr>
                <p:nvPr/>
              </p:nvSpPr>
              <p:spPr bwMode="auto">
                <a:xfrm>
                  <a:off x="1927" y="1661"/>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nvGrpSpPr>
              <p:cNvPr id="9322" name="Group 106"/>
              <p:cNvGrpSpPr>
                <a:grpSpLocks/>
              </p:cNvGrpSpPr>
              <p:nvPr/>
            </p:nvGrpSpPr>
            <p:grpSpPr bwMode="auto">
              <a:xfrm rot="16200000">
                <a:off x="1406" y="1094"/>
                <a:ext cx="226" cy="90"/>
                <a:chOff x="1791" y="1661"/>
                <a:chExt cx="226" cy="90"/>
              </a:xfrm>
            </p:grpSpPr>
            <p:sp>
              <p:nvSpPr>
                <p:cNvPr id="9323" name="Line 107"/>
                <p:cNvSpPr>
                  <a:spLocks noChangeShapeType="1"/>
                </p:cNvSpPr>
                <p:nvPr/>
              </p:nvSpPr>
              <p:spPr bwMode="auto">
                <a:xfrm>
                  <a:off x="1791" y="1706"/>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9324" name="Oval 108"/>
                <p:cNvSpPr>
                  <a:spLocks noChangeArrowheads="1"/>
                </p:cNvSpPr>
                <p:nvPr/>
              </p:nvSpPr>
              <p:spPr bwMode="auto">
                <a:xfrm>
                  <a:off x="1927" y="1661"/>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grpSp>
      <p:sp>
        <p:nvSpPr>
          <p:cNvPr id="9326" name="Oval 110"/>
          <p:cNvSpPr>
            <a:spLocks noChangeArrowheads="1"/>
          </p:cNvSpPr>
          <p:nvPr/>
        </p:nvSpPr>
        <p:spPr bwMode="auto">
          <a:xfrm>
            <a:off x="3779838" y="3141663"/>
            <a:ext cx="863600" cy="863600"/>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2000"/>
              <a:t>Si</a:t>
            </a:r>
            <a:r>
              <a:rPr lang="de-DE" sz="2000" baseline="30000"/>
              <a:t>4+</a:t>
            </a:r>
            <a:endParaRPr lang="de-DE" sz="2000"/>
          </a:p>
        </p:txBody>
      </p:sp>
      <p:grpSp>
        <p:nvGrpSpPr>
          <p:cNvPr id="9328" name="Group 112"/>
          <p:cNvGrpSpPr>
            <a:grpSpLocks/>
          </p:cNvGrpSpPr>
          <p:nvPr/>
        </p:nvGrpSpPr>
        <p:grpSpPr bwMode="auto">
          <a:xfrm>
            <a:off x="4572000" y="3716338"/>
            <a:ext cx="358775" cy="142875"/>
            <a:chOff x="1655" y="1525"/>
            <a:chExt cx="226" cy="90"/>
          </a:xfrm>
        </p:grpSpPr>
        <p:sp>
          <p:nvSpPr>
            <p:cNvPr id="9329" name="Line 113"/>
            <p:cNvSpPr>
              <a:spLocks noChangeShapeType="1"/>
            </p:cNvSpPr>
            <p:nvPr/>
          </p:nvSpPr>
          <p:spPr bwMode="auto">
            <a:xfrm>
              <a:off x="1655" y="1570"/>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9330" name="Oval 114"/>
            <p:cNvSpPr>
              <a:spLocks noChangeArrowheads="1"/>
            </p:cNvSpPr>
            <p:nvPr/>
          </p:nvSpPr>
          <p:spPr bwMode="auto">
            <a:xfrm>
              <a:off x="1791" y="1525"/>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nvGrpSpPr>
          <p:cNvPr id="9331" name="Group 115"/>
          <p:cNvGrpSpPr>
            <a:grpSpLocks/>
          </p:cNvGrpSpPr>
          <p:nvPr/>
        </p:nvGrpSpPr>
        <p:grpSpPr bwMode="auto">
          <a:xfrm rot="5400000">
            <a:off x="3816350" y="4040188"/>
            <a:ext cx="358775" cy="142875"/>
            <a:chOff x="1791" y="1661"/>
            <a:chExt cx="226" cy="90"/>
          </a:xfrm>
        </p:grpSpPr>
        <p:sp>
          <p:nvSpPr>
            <p:cNvPr id="9332" name="Line 116"/>
            <p:cNvSpPr>
              <a:spLocks noChangeShapeType="1"/>
            </p:cNvSpPr>
            <p:nvPr/>
          </p:nvSpPr>
          <p:spPr bwMode="auto">
            <a:xfrm>
              <a:off x="1791" y="1706"/>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9333" name="Oval 117"/>
            <p:cNvSpPr>
              <a:spLocks noChangeArrowheads="1"/>
            </p:cNvSpPr>
            <p:nvPr/>
          </p:nvSpPr>
          <p:spPr bwMode="auto">
            <a:xfrm>
              <a:off x="1927" y="1661"/>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nvGrpSpPr>
          <p:cNvPr id="9334" name="Group 118"/>
          <p:cNvGrpSpPr>
            <a:grpSpLocks/>
          </p:cNvGrpSpPr>
          <p:nvPr/>
        </p:nvGrpSpPr>
        <p:grpSpPr bwMode="auto">
          <a:xfrm rot="10800000">
            <a:off x="3419475" y="3357563"/>
            <a:ext cx="358775" cy="142875"/>
            <a:chOff x="1791" y="1661"/>
            <a:chExt cx="226" cy="90"/>
          </a:xfrm>
        </p:grpSpPr>
        <p:sp>
          <p:nvSpPr>
            <p:cNvPr id="9335" name="Line 119"/>
            <p:cNvSpPr>
              <a:spLocks noChangeShapeType="1"/>
            </p:cNvSpPr>
            <p:nvPr/>
          </p:nvSpPr>
          <p:spPr bwMode="auto">
            <a:xfrm>
              <a:off x="1791" y="1706"/>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9336" name="Oval 120"/>
            <p:cNvSpPr>
              <a:spLocks noChangeArrowheads="1"/>
            </p:cNvSpPr>
            <p:nvPr/>
          </p:nvSpPr>
          <p:spPr bwMode="auto">
            <a:xfrm>
              <a:off x="1927" y="1661"/>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sp>
        <p:nvSpPr>
          <p:cNvPr id="9338" name="Line 122"/>
          <p:cNvSpPr>
            <a:spLocks noChangeShapeType="1"/>
          </p:cNvSpPr>
          <p:nvPr/>
        </p:nvSpPr>
        <p:spPr bwMode="auto">
          <a:xfrm rot="16200000">
            <a:off x="4319588" y="3103563"/>
            <a:ext cx="2159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9339" name="Oval 123"/>
          <p:cNvSpPr>
            <a:spLocks noChangeArrowheads="1"/>
          </p:cNvSpPr>
          <p:nvPr/>
        </p:nvSpPr>
        <p:spPr bwMode="auto">
          <a:xfrm rot="16200000">
            <a:off x="4356100" y="2852738"/>
            <a:ext cx="142875" cy="142875"/>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nvGrpSpPr>
          <p:cNvPr id="9340" name="Group 124"/>
          <p:cNvGrpSpPr>
            <a:grpSpLocks/>
          </p:cNvGrpSpPr>
          <p:nvPr/>
        </p:nvGrpSpPr>
        <p:grpSpPr bwMode="auto">
          <a:xfrm>
            <a:off x="3419475" y="4148138"/>
            <a:ext cx="1511300" cy="1438275"/>
            <a:chOff x="884" y="1026"/>
            <a:chExt cx="952" cy="906"/>
          </a:xfrm>
        </p:grpSpPr>
        <p:sp>
          <p:nvSpPr>
            <p:cNvPr id="9341" name="Oval 125"/>
            <p:cNvSpPr>
              <a:spLocks noChangeArrowheads="1"/>
            </p:cNvSpPr>
            <p:nvPr/>
          </p:nvSpPr>
          <p:spPr bwMode="auto">
            <a:xfrm>
              <a:off x="1111" y="1208"/>
              <a:ext cx="544" cy="544"/>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2000"/>
                <a:t>Si</a:t>
              </a:r>
              <a:r>
                <a:rPr lang="de-DE" sz="2000" baseline="30000"/>
                <a:t>4+</a:t>
              </a:r>
              <a:endParaRPr lang="de-DE" sz="2000"/>
            </a:p>
          </p:txBody>
        </p:sp>
        <p:grpSp>
          <p:nvGrpSpPr>
            <p:cNvPr id="9342" name="Group 126"/>
            <p:cNvGrpSpPr>
              <a:grpSpLocks/>
            </p:cNvGrpSpPr>
            <p:nvPr/>
          </p:nvGrpSpPr>
          <p:grpSpPr bwMode="auto">
            <a:xfrm>
              <a:off x="884" y="1026"/>
              <a:ext cx="952" cy="906"/>
              <a:chOff x="884" y="1026"/>
              <a:chExt cx="952" cy="906"/>
            </a:xfrm>
          </p:grpSpPr>
          <p:grpSp>
            <p:nvGrpSpPr>
              <p:cNvPr id="9343" name="Group 127"/>
              <p:cNvGrpSpPr>
                <a:grpSpLocks/>
              </p:cNvGrpSpPr>
              <p:nvPr/>
            </p:nvGrpSpPr>
            <p:grpSpPr bwMode="auto">
              <a:xfrm>
                <a:off x="1610" y="1570"/>
                <a:ext cx="226" cy="90"/>
                <a:chOff x="1655" y="1525"/>
                <a:chExt cx="226" cy="90"/>
              </a:xfrm>
            </p:grpSpPr>
            <p:sp>
              <p:nvSpPr>
                <p:cNvPr id="9344" name="Line 128"/>
                <p:cNvSpPr>
                  <a:spLocks noChangeShapeType="1"/>
                </p:cNvSpPr>
                <p:nvPr/>
              </p:nvSpPr>
              <p:spPr bwMode="auto">
                <a:xfrm>
                  <a:off x="1655" y="1570"/>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9345" name="Oval 129"/>
                <p:cNvSpPr>
                  <a:spLocks noChangeArrowheads="1"/>
                </p:cNvSpPr>
                <p:nvPr/>
              </p:nvSpPr>
              <p:spPr bwMode="auto">
                <a:xfrm>
                  <a:off x="1791" y="1525"/>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nvGrpSpPr>
              <p:cNvPr id="9346" name="Group 130"/>
              <p:cNvGrpSpPr>
                <a:grpSpLocks/>
              </p:cNvGrpSpPr>
              <p:nvPr/>
            </p:nvGrpSpPr>
            <p:grpSpPr bwMode="auto">
              <a:xfrm rot="5400000">
                <a:off x="1134" y="1774"/>
                <a:ext cx="226" cy="90"/>
                <a:chOff x="1791" y="1661"/>
                <a:chExt cx="226" cy="90"/>
              </a:xfrm>
            </p:grpSpPr>
            <p:sp>
              <p:nvSpPr>
                <p:cNvPr id="9347" name="Line 131"/>
                <p:cNvSpPr>
                  <a:spLocks noChangeShapeType="1"/>
                </p:cNvSpPr>
                <p:nvPr/>
              </p:nvSpPr>
              <p:spPr bwMode="auto">
                <a:xfrm>
                  <a:off x="1791" y="1706"/>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9348" name="Oval 132"/>
                <p:cNvSpPr>
                  <a:spLocks noChangeArrowheads="1"/>
                </p:cNvSpPr>
                <p:nvPr/>
              </p:nvSpPr>
              <p:spPr bwMode="auto">
                <a:xfrm>
                  <a:off x="1927" y="1661"/>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nvGrpSpPr>
              <p:cNvPr id="9349" name="Group 133"/>
              <p:cNvGrpSpPr>
                <a:grpSpLocks/>
              </p:cNvGrpSpPr>
              <p:nvPr/>
            </p:nvGrpSpPr>
            <p:grpSpPr bwMode="auto">
              <a:xfrm rot="10800000">
                <a:off x="884" y="1344"/>
                <a:ext cx="226" cy="90"/>
                <a:chOff x="1791" y="1661"/>
                <a:chExt cx="226" cy="90"/>
              </a:xfrm>
            </p:grpSpPr>
            <p:sp>
              <p:nvSpPr>
                <p:cNvPr id="9350" name="Line 134"/>
                <p:cNvSpPr>
                  <a:spLocks noChangeShapeType="1"/>
                </p:cNvSpPr>
                <p:nvPr/>
              </p:nvSpPr>
              <p:spPr bwMode="auto">
                <a:xfrm>
                  <a:off x="1791" y="1706"/>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9351" name="Oval 135"/>
                <p:cNvSpPr>
                  <a:spLocks noChangeArrowheads="1"/>
                </p:cNvSpPr>
                <p:nvPr/>
              </p:nvSpPr>
              <p:spPr bwMode="auto">
                <a:xfrm>
                  <a:off x="1927" y="1661"/>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nvGrpSpPr>
              <p:cNvPr id="9352" name="Group 136"/>
              <p:cNvGrpSpPr>
                <a:grpSpLocks/>
              </p:cNvGrpSpPr>
              <p:nvPr/>
            </p:nvGrpSpPr>
            <p:grpSpPr bwMode="auto">
              <a:xfrm rot="16200000">
                <a:off x="1406" y="1094"/>
                <a:ext cx="226" cy="90"/>
                <a:chOff x="1791" y="1661"/>
                <a:chExt cx="226" cy="90"/>
              </a:xfrm>
            </p:grpSpPr>
            <p:sp>
              <p:nvSpPr>
                <p:cNvPr id="9353" name="Line 137"/>
                <p:cNvSpPr>
                  <a:spLocks noChangeShapeType="1"/>
                </p:cNvSpPr>
                <p:nvPr/>
              </p:nvSpPr>
              <p:spPr bwMode="auto">
                <a:xfrm>
                  <a:off x="1791" y="1706"/>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9354" name="Oval 138"/>
                <p:cNvSpPr>
                  <a:spLocks noChangeArrowheads="1"/>
                </p:cNvSpPr>
                <p:nvPr/>
              </p:nvSpPr>
              <p:spPr bwMode="auto">
                <a:xfrm>
                  <a:off x="1927" y="1661"/>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grpSp>
      <p:sp>
        <p:nvSpPr>
          <p:cNvPr id="9356" name="Oval 140"/>
          <p:cNvSpPr>
            <a:spLocks noChangeArrowheads="1"/>
          </p:cNvSpPr>
          <p:nvPr/>
        </p:nvSpPr>
        <p:spPr bwMode="auto">
          <a:xfrm rot="16200000">
            <a:off x="4356100" y="2852738"/>
            <a:ext cx="142875" cy="1428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9358" name="AutoShape 142"/>
          <p:cNvSpPr>
            <a:spLocks noChangeArrowheads="1"/>
          </p:cNvSpPr>
          <p:nvPr/>
        </p:nvSpPr>
        <p:spPr bwMode="auto">
          <a:xfrm>
            <a:off x="4572000" y="2781300"/>
            <a:ext cx="503238" cy="142875"/>
          </a:xfrm>
          <a:prstGeom prst="curvedDownArrow">
            <a:avLst>
              <a:gd name="adj1" fmla="val 70445"/>
              <a:gd name="adj2" fmla="val 140889"/>
              <a:gd name="adj3" fmla="val 33333"/>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9359" name="Text Box 143"/>
          <p:cNvSpPr txBox="1">
            <a:spLocks noChangeArrowheads="1"/>
          </p:cNvSpPr>
          <p:nvPr/>
        </p:nvSpPr>
        <p:spPr bwMode="auto">
          <a:xfrm>
            <a:off x="684213" y="4365625"/>
            <a:ext cx="2181225"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de-DE" sz="2000" b="1"/>
              <a:t>Energiezufuhr:</a:t>
            </a:r>
          </a:p>
          <a:p>
            <a:pPr algn="ctr"/>
            <a:r>
              <a:rPr lang="de-DE" sz="2000"/>
              <a:t>freies Elektron</a:t>
            </a:r>
          </a:p>
          <a:p>
            <a:pPr algn="ctr"/>
            <a:r>
              <a:rPr lang="de-DE" sz="2000"/>
              <a:t>und </a:t>
            </a:r>
          </a:p>
          <a:p>
            <a:pPr algn="ctr"/>
            <a:r>
              <a:rPr lang="de-DE" sz="2000"/>
              <a:t>positives „Loch</a:t>
            </a:r>
            <a:r>
              <a:rPr lang="ja-JP" altLang="de-DE" sz="2000">
                <a:latin typeface="Arial"/>
              </a:rPr>
              <a:t>“</a:t>
            </a:r>
            <a:endParaRPr lang="de-DE" sz="2000"/>
          </a:p>
        </p:txBody>
      </p:sp>
      <p:sp>
        <p:nvSpPr>
          <p:cNvPr id="9360" name="AutoShape 144"/>
          <p:cNvSpPr>
            <a:spLocks noChangeArrowheads="1"/>
          </p:cNvSpPr>
          <p:nvPr/>
        </p:nvSpPr>
        <p:spPr bwMode="auto">
          <a:xfrm>
            <a:off x="251520" y="2852738"/>
            <a:ext cx="3024336" cy="1296987"/>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dirty="0"/>
              <a:t>Licht, </a:t>
            </a:r>
            <a:r>
              <a:rPr lang="de-DE" dirty="0" smtClean="0"/>
              <a:t>thermisch </a:t>
            </a:r>
          </a:p>
          <a:p>
            <a:pPr algn="ctr"/>
            <a:r>
              <a:rPr lang="de-DE" dirty="0"/>
              <a:t>ü</a:t>
            </a:r>
            <a:r>
              <a:rPr lang="de-DE" dirty="0" smtClean="0"/>
              <a:t>bertragene Energie</a:t>
            </a:r>
            <a:endParaRPr lang="de-DE" dirty="0"/>
          </a:p>
        </p:txBody>
      </p:sp>
      <p:sp>
        <p:nvSpPr>
          <p:cNvPr id="9361" name="Oval 145"/>
          <p:cNvSpPr>
            <a:spLocks noChangeArrowheads="1"/>
          </p:cNvSpPr>
          <p:nvPr/>
        </p:nvSpPr>
        <p:spPr bwMode="auto">
          <a:xfrm rot="16200000">
            <a:off x="4932363" y="2997200"/>
            <a:ext cx="142875" cy="142875"/>
          </a:xfrm>
          <a:prstGeom prst="ellipse">
            <a:avLst/>
          </a:prstGeom>
          <a:solidFill>
            <a:schemeClr val="accent2"/>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42" name="Textfeld 141"/>
          <p:cNvSpPr txBox="1"/>
          <p:nvPr/>
        </p:nvSpPr>
        <p:spPr>
          <a:xfrm>
            <a:off x="7236296" y="6381328"/>
            <a:ext cx="1440160" cy="369332"/>
          </a:xfrm>
          <a:prstGeom prst="rect">
            <a:avLst/>
          </a:prstGeom>
          <a:noFill/>
        </p:spPr>
        <p:txBody>
          <a:bodyPr wrap="square" rtlCol="0">
            <a:spAutoFit/>
          </a:bodyPr>
          <a:lstStyle/>
          <a:p>
            <a:r>
              <a:rPr lang="de-DE" dirty="0" smtClean="0"/>
              <a:t>M. Renner</a:t>
            </a:r>
            <a:endParaRPr lang="de-DE"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935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2" presetClass="entr" presetSubtype="8" fill="hold" grpId="1" nodeType="clickEffect">
                                  <p:stCondLst>
                                    <p:cond delay="0"/>
                                  </p:stCondLst>
                                  <p:childTnLst>
                                    <p:set>
                                      <p:cBhvr>
                                        <p:cTn id="10" dur="1" fill="hold">
                                          <p:stCondLst>
                                            <p:cond delay="0"/>
                                          </p:stCondLst>
                                        </p:cTn>
                                        <p:tgtEl>
                                          <p:spTgt spid="9360"/>
                                        </p:tgtEl>
                                        <p:attrNameLst>
                                          <p:attrName>style.visibility</p:attrName>
                                        </p:attrNameLst>
                                      </p:cBhvr>
                                      <p:to>
                                        <p:strVal val="visible"/>
                                      </p:to>
                                    </p:set>
                                    <p:animEffect transition="in" filter="wipe(left)">
                                      <p:cBhvr>
                                        <p:cTn id="11" dur="2000"/>
                                        <p:tgtEl>
                                          <p:spTgt spid="9360"/>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1" presetClass="emph" presetSubtype="2" fill="hold" nodeType="clickEffect">
                                  <p:stCondLst>
                                    <p:cond delay="0"/>
                                  </p:stCondLst>
                                  <p:childTnLst>
                                    <p:animClr clrSpc="rgb" dir="cw">
                                      <p:cBhvr>
                                        <p:cTn id="15" dur="1000" fill="hold"/>
                                        <p:tgtEl>
                                          <p:spTgt spid="9356"/>
                                        </p:tgtEl>
                                        <p:attrNameLst>
                                          <p:attrName>fillcolor</p:attrName>
                                        </p:attrNameLst>
                                      </p:cBhvr>
                                      <p:to>
                                        <a:schemeClr val="accent2"/>
                                      </p:to>
                                    </p:animClr>
                                    <p:set>
                                      <p:cBhvr>
                                        <p:cTn id="16" dur="1000" fill="hold"/>
                                        <p:tgtEl>
                                          <p:spTgt spid="9356"/>
                                        </p:tgtEl>
                                        <p:attrNameLst>
                                          <p:attrName>fill.type</p:attrName>
                                        </p:attrNameLst>
                                      </p:cBhvr>
                                      <p:to>
                                        <p:strVal val="solid"/>
                                      </p:to>
                                    </p:set>
                                    <p:set>
                                      <p:cBhvr>
                                        <p:cTn id="17" dur="1000" fill="hold"/>
                                        <p:tgtEl>
                                          <p:spTgt spid="9356"/>
                                        </p:tgtEl>
                                        <p:attrNameLst>
                                          <p:attrName>fill.on</p:attrName>
                                        </p:attrNameLst>
                                      </p:cBhvr>
                                      <p:to>
                                        <p:strVal val="true"/>
                                      </p:to>
                                    </p:set>
                                  </p:childTnLst>
                                </p:cTn>
                              </p:par>
                            </p:childTnLst>
                          </p:cTn>
                        </p:par>
                        <p:par>
                          <p:cTn id="18" fill="hold" nodeType="afterGroup">
                            <p:stCondLst>
                              <p:cond delay="1000"/>
                            </p:stCondLst>
                            <p:childTnLst>
                              <p:par>
                                <p:cTn id="19" presetID="1" presetClass="exit" presetSubtype="0" fill="hold" grpId="1" nodeType="afterEffect">
                                  <p:stCondLst>
                                    <p:cond delay="500"/>
                                  </p:stCondLst>
                                  <p:childTnLst>
                                    <p:set>
                                      <p:cBhvr>
                                        <p:cTn id="20" dur="1" fill="hold">
                                          <p:stCondLst>
                                            <p:cond delay="0"/>
                                          </p:stCondLst>
                                        </p:cTn>
                                        <p:tgtEl>
                                          <p:spTgt spid="9356"/>
                                        </p:tgtEl>
                                        <p:attrNameLst>
                                          <p:attrName>style.visibility</p:attrName>
                                        </p:attrNameLst>
                                      </p:cBhvr>
                                      <p:to>
                                        <p:strVal val="hidden"/>
                                      </p:to>
                                    </p:set>
                                  </p:childTnLst>
                                </p:cTn>
                              </p:par>
                            </p:childTnLst>
                          </p:cTn>
                        </p:par>
                        <p:par>
                          <p:cTn id="21" fill="hold" nodeType="afterGroup">
                            <p:stCondLst>
                              <p:cond delay="1500"/>
                            </p:stCondLst>
                            <p:childTnLst>
                              <p:par>
                                <p:cTn id="22" presetID="22" presetClass="entr" presetSubtype="8" fill="hold" grpId="0" nodeType="afterEffect">
                                  <p:stCondLst>
                                    <p:cond delay="500"/>
                                  </p:stCondLst>
                                  <p:childTnLst>
                                    <p:set>
                                      <p:cBhvr>
                                        <p:cTn id="23" dur="1" fill="hold">
                                          <p:stCondLst>
                                            <p:cond delay="0"/>
                                          </p:stCondLst>
                                        </p:cTn>
                                        <p:tgtEl>
                                          <p:spTgt spid="9358"/>
                                        </p:tgtEl>
                                        <p:attrNameLst>
                                          <p:attrName>style.visibility</p:attrName>
                                        </p:attrNameLst>
                                      </p:cBhvr>
                                      <p:to>
                                        <p:strVal val="visible"/>
                                      </p:to>
                                    </p:set>
                                    <p:animEffect transition="in" filter="wipe(left)">
                                      <p:cBhvr>
                                        <p:cTn id="24" dur="2000"/>
                                        <p:tgtEl>
                                          <p:spTgt spid="9358"/>
                                        </p:tgtEl>
                                      </p:cBhvr>
                                    </p:animEffect>
                                  </p:childTnLst>
                                </p:cTn>
                              </p:par>
                            </p:childTnLst>
                          </p:cTn>
                        </p:par>
                        <p:par>
                          <p:cTn id="25" fill="hold" nodeType="afterGroup">
                            <p:stCondLst>
                              <p:cond delay="4000"/>
                            </p:stCondLst>
                            <p:childTnLst>
                              <p:par>
                                <p:cTn id="26" presetID="1" presetClass="entr" presetSubtype="0" fill="hold" grpId="0" nodeType="afterEffect">
                                  <p:stCondLst>
                                    <p:cond delay="500"/>
                                  </p:stCondLst>
                                  <p:childTnLst>
                                    <p:set>
                                      <p:cBhvr>
                                        <p:cTn id="27" dur="1" fill="hold">
                                          <p:stCondLst>
                                            <p:cond delay="0"/>
                                          </p:stCondLst>
                                        </p:cTn>
                                        <p:tgtEl>
                                          <p:spTgt spid="9361"/>
                                        </p:tgtEl>
                                        <p:attrNameLst>
                                          <p:attrName>style.visibility</p:attrName>
                                        </p:attrNameLst>
                                      </p:cBhvr>
                                      <p:to>
                                        <p:strVal val="visible"/>
                                      </p:to>
                                    </p:set>
                                  </p:childTnLst>
                                </p:cTn>
                              </p:par>
                            </p:childTnLst>
                          </p:cTn>
                        </p:par>
                        <p:par>
                          <p:cTn id="28" fill="hold" nodeType="afterGroup">
                            <p:stCondLst>
                              <p:cond delay="4500"/>
                            </p:stCondLst>
                            <p:childTnLst>
                              <p:par>
                                <p:cTn id="29" presetID="1" presetClass="entr" presetSubtype="0" fill="hold" grpId="0" nodeType="afterEffect">
                                  <p:stCondLst>
                                    <p:cond delay="1000"/>
                                  </p:stCondLst>
                                  <p:childTnLst>
                                    <p:set>
                                      <p:cBhvr>
                                        <p:cTn id="30" dur="1" fill="hold">
                                          <p:stCondLst>
                                            <p:cond delay="0"/>
                                          </p:stCondLst>
                                        </p:cTn>
                                        <p:tgtEl>
                                          <p:spTgt spid="93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56" grpId="0" animBg="1"/>
      <p:bldP spid="9356" grpId="1" animBg="1"/>
      <p:bldP spid="9358" grpId="0" animBg="1"/>
      <p:bldP spid="9359" grpId="0"/>
      <p:bldP spid="9360" grpId="1" animBg="1"/>
      <p:bldP spid="936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de-DE"/>
              <a:t>Kristallgitter (eindimensional)</a:t>
            </a:r>
          </a:p>
        </p:txBody>
      </p:sp>
      <p:sp>
        <p:nvSpPr>
          <p:cNvPr id="18436" name="Oval 4"/>
          <p:cNvSpPr>
            <a:spLocks noChangeArrowheads="1"/>
          </p:cNvSpPr>
          <p:nvPr/>
        </p:nvSpPr>
        <p:spPr bwMode="auto">
          <a:xfrm>
            <a:off x="1763713" y="1989138"/>
            <a:ext cx="863600" cy="863600"/>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2000"/>
              <a:t>Si</a:t>
            </a:r>
            <a:r>
              <a:rPr lang="de-DE" sz="2000" baseline="30000"/>
              <a:t>4+</a:t>
            </a:r>
            <a:endParaRPr lang="de-DE" sz="2000"/>
          </a:p>
        </p:txBody>
      </p:sp>
      <p:sp>
        <p:nvSpPr>
          <p:cNvPr id="18437" name="Oval 5"/>
          <p:cNvSpPr>
            <a:spLocks noChangeArrowheads="1"/>
          </p:cNvSpPr>
          <p:nvPr/>
        </p:nvSpPr>
        <p:spPr bwMode="auto">
          <a:xfrm>
            <a:off x="3203575" y="1989138"/>
            <a:ext cx="863600" cy="863600"/>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2000"/>
              <a:t>Si</a:t>
            </a:r>
            <a:r>
              <a:rPr lang="de-DE" sz="2000" baseline="30000"/>
              <a:t>4+</a:t>
            </a:r>
            <a:endParaRPr lang="de-DE" sz="2000"/>
          </a:p>
        </p:txBody>
      </p:sp>
      <p:sp>
        <p:nvSpPr>
          <p:cNvPr id="18438" name="Oval 6"/>
          <p:cNvSpPr>
            <a:spLocks noChangeArrowheads="1"/>
          </p:cNvSpPr>
          <p:nvPr/>
        </p:nvSpPr>
        <p:spPr bwMode="auto">
          <a:xfrm>
            <a:off x="4643438" y="1989138"/>
            <a:ext cx="863600" cy="863600"/>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2000"/>
              <a:t>Si</a:t>
            </a:r>
            <a:r>
              <a:rPr lang="de-DE" sz="2000" baseline="30000"/>
              <a:t>4+</a:t>
            </a:r>
            <a:endParaRPr lang="de-DE" sz="2000"/>
          </a:p>
        </p:txBody>
      </p:sp>
      <p:sp>
        <p:nvSpPr>
          <p:cNvPr id="18439" name="Oval 7"/>
          <p:cNvSpPr>
            <a:spLocks noChangeArrowheads="1"/>
          </p:cNvSpPr>
          <p:nvPr/>
        </p:nvSpPr>
        <p:spPr bwMode="auto">
          <a:xfrm>
            <a:off x="6083300" y="1989138"/>
            <a:ext cx="863600" cy="863600"/>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2000"/>
              <a:t>Si</a:t>
            </a:r>
            <a:r>
              <a:rPr lang="de-DE" sz="2000" baseline="30000"/>
              <a:t>4+</a:t>
            </a:r>
            <a:endParaRPr lang="de-DE" sz="2000"/>
          </a:p>
        </p:txBody>
      </p:sp>
      <p:sp>
        <p:nvSpPr>
          <p:cNvPr id="18440" name="Oval 8"/>
          <p:cNvSpPr>
            <a:spLocks noChangeArrowheads="1"/>
          </p:cNvSpPr>
          <p:nvPr/>
        </p:nvSpPr>
        <p:spPr bwMode="auto">
          <a:xfrm>
            <a:off x="1258888" y="1989138"/>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8441" name="Oval 9"/>
          <p:cNvSpPr>
            <a:spLocks noChangeArrowheads="1"/>
          </p:cNvSpPr>
          <p:nvPr/>
        </p:nvSpPr>
        <p:spPr bwMode="auto">
          <a:xfrm>
            <a:off x="1258888" y="2565400"/>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8442" name="Oval 10"/>
          <p:cNvSpPr>
            <a:spLocks noChangeArrowheads="1"/>
          </p:cNvSpPr>
          <p:nvPr/>
        </p:nvSpPr>
        <p:spPr bwMode="auto">
          <a:xfrm>
            <a:off x="2771775" y="1989138"/>
            <a:ext cx="285750" cy="28575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8443" name="Oval 11"/>
          <p:cNvSpPr>
            <a:spLocks noChangeArrowheads="1"/>
          </p:cNvSpPr>
          <p:nvPr/>
        </p:nvSpPr>
        <p:spPr bwMode="auto">
          <a:xfrm>
            <a:off x="2771775" y="2565400"/>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8444" name="Oval 12"/>
          <p:cNvSpPr>
            <a:spLocks noChangeArrowheads="1"/>
          </p:cNvSpPr>
          <p:nvPr/>
        </p:nvSpPr>
        <p:spPr bwMode="auto">
          <a:xfrm>
            <a:off x="5651500" y="1989138"/>
            <a:ext cx="285750" cy="28575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8445" name="Oval 13"/>
          <p:cNvSpPr>
            <a:spLocks noChangeArrowheads="1"/>
          </p:cNvSpPr>
          <p:nvPr/>
        </p:nvSpPr>
        <p:spPr bwMode="auto">
          <a:xfrm>
            <a:off x="4211638" y="2565400"/>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8446" name="Oval 14"/>
          <p:cNvSpPr>
            <a:spLocks noChangeArrowheads="1"/>
          </p:cNvSpPr>
          <p:nvPr/>
        </p:nvSpPr>
        <p:spPr bwMode="auto">
          <a:xfrm>
            <a:off x="5651500" y="1989138"/>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8447" name="Oval 15"/>
          <p:cNvSpPr>
            <a:spLocks noChangeArrowheads="1"/>
          </p:cNvSpPr>
          <p:nvPr/>
        </p:nvSpPr>
        <p:spPr bwMode="auto">
          <a:xfrm>
            <a:off x="5651500" y="2565400"/>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8448" name="Oval 16"/>
          <p:cNvSpPr>
            <a:spLocks noChangeArrowheads="1"/>
          </p:cNvSpPr>
          <p:nvPr/>
        </p:nvSpPr>
        <p:spPr bwMode="auto">
          <a:xfrm>
            <a:off x="7091363" y="1989138"/>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8449" name="Oval 17"/>
          <p:cNvSpPr>
            <a:spLocks noChangeArrowheads="1"/>
          </p:cNvSpPr>
          <p:nvPr/>
        </p:nvSpPr>
        <p:spPr bwMode="auto">
          <a:xfrm>
            <a:off x="7091363" y="2565400"/>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8450" name="Oval 18"/>
          <p:cNvSpPr>
            <a:spLocks noChangeArrowheads="1"/>
          </p:cNvSpPr>
          <p:nvPr/>
        </p:nvSpPr>
        <p:spPr bwMode="auto">
          <a:xfrm>
            <a:off x="4211638" y="1989138"/>
            <a:ext cx="285750" cy="28575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8454" name="Oval 22"/>
          <p:cNvSpPr>
            <a:spLocks noChangeArrowheads="1"/>
          </p:cNvSpPr>
          <p:nvPr/>
        </p:nvSpPr>
        <p:spPr bwMode="auto">
          <a:xfrm>
            <a:off x="4211638" y="1989138"/>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8456" name="Oval 24"/>
          <p:cNvSpPr>
            <a:spLocks noChangeArrowheads="1"/>
          </p:cNvSpPr>
          <p:nvPr/>
        </p:nvSpPr>
        <p:spPr bwMode="auto">
          <a:xfrm>
            <a:off x="2771775" y="1989138"/>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8457" name="Oval 25"/>
          <p:cNvSpPr>
            <a:spLocks noChangeArrowheads="1"/>
          </p:cNvSpPr>
          <p:nvPr/>
        </p:nvSpPr>
        <p:spPr bwMode="auto">
          <a:xfrm>
            <a:off x="4211638" y="1989138"/>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8458" name="Text Box 26"/>
          <p:cNvSpPr txBox="1">
            <a:spLocks noChangeArrowheads="1"/>
          </p:cNvSpPr>
          <p:nvPr/>
        </p:nvSpPr>
        <p:spPr bwMode="auto">
          <a:xfrm>
            <a:off x="2987675" y="3068638"/>
            <a:ext cx="28813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de-DE" sz="2000">
                <a:solidFill>
                  <a:srgbClr val="3366FF"/>
                </a:solidFill>
              </a:rPr>
              <a:t>Gebundene Elektronen</a:t>
            </a:r>
          </a:p>
        </p:txBody>
      </p:sp>
      <p:sp>
        <p:nvSpPr>
          <p:cNvPr id="18459" name="Text Box 27"/>
          <p:cNvSpPr txBox="1">
            <a:spLocks noChangeArrowheads="1"/>
          </p:cNvSpPr>
          <p:nvPr/>
        </p:nvSpPr>
        <p:spPr bwMode="auto">
          <a:xfrm>
            <a:off x="3563938" y="1412875"/>
            <a:ext cx="15652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000">
                <a:solidFill>
                  <a:schemeClr val="tx2"/>
                </a:solidFill>
              </a:rPr>
              <a:t>Atomrümpfe</a:t>
            </a:r>
          </a:p>
        </p:txBody>
      </p:sp>
      <p:sp>
        <p:nvSpPr>
          <p:cNvPr id="18485" name="Text Box 53"/>
          <p:cNvSpPr txBox="1">
            <a:spLocks noChangeArrowheads="1"/>
          </p:cNvSpPr>
          <p:nvPr/>
        </p:nvSpPr>
        <p:spPr bwMode="auto">
          <a:xfrm>
            <a:off x="684213" y="1125538"/>
            <a:ext cx="14398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000" b="1"/>
              <a:t>Variante A</a:t>
            </a:r>
          </a:p>
        </p:txBody>
      </p:sp>
      <p:sp>
        <p:nvSpPr>
          <p:cNvPr id="18487" name="Line 55"/>
          <p:cNvSpPr>
            <a:spLocks noChangeShapeType="1"/>
          </p:cNvSpPr>
          <p:nvPr/>
        </p:nvSpPr>
        <p:spPr bwMode="auto">
          <a:xfrm flipV="1">
            <a:off x="3635375" y="1844675"/>
            <a:ext cx="288925" cy="288925"/>
          </a:xfrm>
          <a:prstGeom prst="line">
            <a:avLst/>
          </a:prstGeom>
          <a:noFill/>
          <a:ln w="9525">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18488" name="Line 56"/>
          <p:cNvSpPr>
            <a:spLocks noChangeShapeType="1"/>
          </p:cNvSpPr>
          <p:nvPr/>
        </p:nvSpPr>
        <p:spPr bwMode="auto">
          <a:xfrm flipH="1" flipV="1">
            <a:off x="4572000" y="1844675"/>
            <a:ext cx="431800" cy="288925"/>
          </a:xfrm>
          <a:prstGeom prst="line">
            <a:avLst/>
          </a:prstGeom>
          <a:noFill/>
          <a:ln w="9525">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18489" name="Line 57"/>
          <p:cNvSpPr>
            <a:spLocks noChangeShapeType="1"/>
          </p:cNvSpPr>
          <p:nvPr/>
        </p:nvSpPr>
        <p:spPr bwMode="auto">
          <a:xfrm flipH="1" flipV="1">
            <a:off x="5292725" y="1700213"/>
            <a:ext cx="1223963" cy="360362"/>
          </a:xfrm>
          <a:prstGeom prst="line">
            <a:avLst/>
          </a:prstGeom>
          <a:noFill/>
          <a:ln w="9525">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18490" name="Line 58"/>
          <p:cNvSpPr>
            <a:spLocks noChangeShapeType="1"/>
          </p:cNvSpPr>
          <p:nvPr/>
        </p:nvSpPr>
        <p:spPr bwMode="auto">
          <a:xfrm flipV="1">
            <a:off x="2268538" y="1700213"/>
            <a:ext cx="1079500" cy="433387"/>
          </a:xfrm>
          <a:prstGeom prst="line">
            <a:avLst/>
          </a:prstGeom>
          <a:noFill/>
          <a:ln w="9525">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18491" name="Line 59"/>
          <p:cNvSpPr>
            <a:spLocks noChangeShapeType="1"/>
          </p:cNvSpPr>
          <p:nvPr/>
        </p:nvSpPr>
        <p:spPr bwMode="auto">
          <a:xfrm>
            <a:off x="2916238" y="2133600"/>
            <a:ext cx="576262" cy="935038"/>
          </a:xfrm>
          <a:prstGeom prst="line">
            <a:avLst/>
          </a:prstGeom>
          <a:noFill/>
          <a:ln w="9525">
            <a:solidFill>
              <a:srgbClr val="3366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18492" name="Line 60"/>
          <p:cNvSpPr>
            <a:spLocks noChangeShapeType="1"/>
          </p:cNvSpPr>
          <p:nvPr/>
        </p:nvSpPr>
        <p:spPr bwMode="auto">
          <a:xfrm>
            <a:off x="2916238" y="2781300"/>
            <a:ext cx="360362" cy="360363"/>
          </a:xfrm>
          <a:prstGeom prst="line">
            <a:avLst/>
          </a:prstGeom>
          <a:noFill/>
          <a:ln w="9525">
            <a:solidFill>
              <a:srgbClr val="3366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18493" name="Line 61"/>
          <p:cNvSpPr>
            <a:spLocks noChangeShapeType="1"/>
          </p:cNvSpPr>
          <p:nvPr/>
        </p:nvSpPr>
        <p:spPr bwMode="auto">
          <a:xfrm flipH="1">
            <a:off x="3995738" y="2708275"/>
            <a:ext cx="288925" cy="360363"/>
          </a:xfrm>
          <a:prstGeom prst="line">
            <a:avLst/>
          </a:prstGeom>
          <a:noFill/>
          <a:ln w="9525">
            <a:solidFill>
              <a:srgbClr val="3366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18494" name="Line 62"/>
          <p:cNvSpPr>
            <a:spLocks noChangeShapeType="1"/>
          </p:cNvSpPr>
          <p:nvPr/>
        </p:nvSpPr>
        <p:spPr bwMode="auto">
          <a:xfrm flipH="1">
            <a:off x="5148263" y="2781300"/>
            <a:ext cx="647700" cy="287338"/>
          </a:xfrm>
          <a:prstGeom prst="line">
            <a:avLst/>
          </a:prstGeom>
          <a:noFill/>
          <a:ln w="9525">
            <a:solidFill>
              <a:srgbClr val="3366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grpSp>
        <p:nvGrpSpPr>
          <p:cNvPr id="18496" name="Group 64"/>
          <p:cNvGrpSpPr>
            <a:grpSpLocks/>
          </p:cNvGrpSpPr>
          <p:nvPr/>
        </p:nvGrpSpPr>
        <p:grpSpPr bwMode="auto">
          <a:xfrm>
            <a:off x="611188" y="3429000"/>
            <a:ext cx="8316912" cy="2627313"/>
            <a:chOff x="385" y="2160"/>
            <a:chExt cx="5239" cy="1655"/>
          </a:xfrm>
        </p:grpSpPr>
        <p:sp>
          <p:nvSpPr>
            <p:cNvPr id="18460" name="Rectangle 28"/>
            <p:cNvSpPr>
              <a:spLocks noChangeArrowheads="1"/>
            </p:cNvSpPr>
            <p:nvPr/>
          </p:nvSpPr>
          <p:spPr bwMode="auto">
            <a:xfrm>
              <a:off x="657" y="2840"/>
              <a:ext cx="4310" cy="907"/>
            </a:xfrm>
            <a:prstGeom prst="rect">
              <a:avLst/>
            </a:prstGeom>
            <a:solidFill>
              <a:srgbClr val="C8C9C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8465" name="Oval 33"/>
            <p:cNvSpPr>
              <a:spLocks noChangeArrowheads="1"/>
            </p:cNvSpPr>
            <p:nvPr/>
          </p:nvSpPr>
          <p:spPr bwMode="auto">
            <a:xfrm>
              <a:off x="884" y="2976"/>
              <a:ext cx="180" cy="18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8466" name="Oval 34"/>
            <p:cNvSpPr>
              <a:spLocks noChangeArrowheads="1"/>
            </p:cNvSpPr>
            <p:nvPr/>
          </p:nvSpPr>
          <p:spPr bwMode="auto">
            <a:xfrm>
              <a:off x="884" y="3339"/>
              <a:ext cx="180" cy="18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8468" name="Oval 36"/>
            <p:cNvSpPr>
              <a:spLocks noChangeArrowheads="1"/>
            </p:cNvSpPr>
            <p:nvPr/>
          </p:nvSpPr>
          <p:spPr bwMode="auto">
            <a:xfrm>
              <a:off x="1837" y="3339"/>
              <a:ext cx="180" cy="18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8470" name="Oval 38"/>
            <p:cNvSpPr>
              <a:spLocks noChangeArrowheads="1"/>
            </p:cNvSpPr>
            <p:nvPr/>
          </p:nvSpPr>
          <p:spPr bwMode="auto">
            <a:xfrm>
              <a:off x="2744" y="3339"/>
              <a:ext cx="180" cy="18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8471" name="Oval 39"/>
            <p:cNvSpPr>
              <a:spLocks noChangeArrowheads="1"/>
            </p:cNvSpPr>
            <p:nvPr/>
          </p:nvSpPr>
          <p:spPr bwMode="auto">
            <a:xfrm>
              <a:off x="3651" y="2976"/>
              <a:ext cx="180" cy="18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8472" name="Oval 40"/>
            <p:cNvSpPr>
              <a:spLocks noChangeArrowheads="1"/>
            </p:cNvSpPr>
            <p:nvPr/>
          </p:nvSpPr>
          <p:spPr bwMode="auto">
            <a:xfrm>
              <a:off x="3651" y="3339"/>
              <a:ext cx="180" cy="18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8473" name="Oval 41"/>
            <p:cNvSpPr>
              <a:spLocks noChangeArrowheads="1"/>
            </p:cNvSpPr>
            <p:nvPr/>
          </p:nvSpPr>
          <p:spPr bwMode="auto">
            <a:xfrm>
              <a:off x="4558" y="2976"/>
              <a:ext cx="180" cy="18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8474" name="Oval 42"/>
            <p:cNvSpPr>
              <a:spLocks noChangeArrowheads="1"/>
            </p:cNvSpPr>
            <p:nvPr/>
          </p:nvSpPr>
          <p:spPr bwMode="auto">
            <a:xfrm>
              <a:off x="4558" y="3339"/>
              <a:ext cx="180" cy="18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8479" name="Oval 47"/>
            <p:cNvSpPr>
              <a:spLocks noChangeArrowheads="1"/>
            </p:cNvSpPr>
            <p:nvPr/>
          </p:nvSpPr>
          <p:spPr bwMode="auto">
            <a:xfrm>
              <a:off x="2744" y="2976"/>
              <a:ext cx="180" cy="18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8481" name="Oval 49"/>
            <p:cNvSpPr>
              <a:spLocks noChangeArrowheads="1"/>
            </p:cNvSpPr>
            <p:nvPr/>
          </p:nvSpPr>
          <p:spPr bwMode="auto">
            <a:xfrm>
              <a:off x="1837" y="2976"/>
              <a:ext cx="180" cy="18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8484" name="Text Box 52"/>
            <p:cNvSpPr txBox="1">
              <a:spLocks noChangeArrowheads="1"/>
            </p:cNvSpPr>
            <p:nvPr/>
          </p:nvSpPr>
          <p:spPr bwMode="auto">
            <a:xfrm>
              <a:off x="385" y="2523"/>
              <a:ext cx="5153"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000"/>
                <a:t>Darstellung der Substrat-Atomrümpfe durch einen farbigen Untergrund:</a:t>
              </a:r>
            </a:p>
          </p:txBody>
        </p:sp>
        <p:sp>
          <p:nvSpPr>
            <p:cNvPr id="18486" name="Text Box 54"/>
            <p:cNvSpPr txBox="1">
              <a:spLocks noChangeArrowheads="1"/>
            </p:cNvSpPr>
            <p:nvPr/>
          </p:nvSpPr>
          <p:spPr bwMode="auto">
            <a:xfrm>
              <a:off x="385" y="2160"/>
              <a:ext cx="907"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000" b="1"/>
                <a:t>Variante B</a:t>
              </a:r>
            </a:p>
          </p:txBody>
        </p:sp>
        <p:sp>
          <p:nvSpPr>
            <p:cNvPr id="18495" name="AutoShape 63">
              <a:hlinkClick r:id="rId2" action="ppaction://hlinkpres?slideindex=12&amp;slidetitle=Reine Halbleiter und die Halbleiterdiode" highlightClick="1"/>
            </p:cNvPr>
            <p:cNvSpPr>
              <a:spLocks noChangeArrowheads="1"/>
            </p:cNvSpPr>
            <p:nvPr/>
          </p:nvSpPr>
          <p:spPr bwMode="auto">
            <a:xfrm>
              <a:off x="5284" y="3430"/>
              <a:ext cx="340" cy="385"/>
            </a:xfrm>
            <a:prstGeom prst="actionButtonReturn">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sp>
        <p:nvSpPr>
          <p:cNvPr id="49" name="Textfeld 48"/>
          <p:cNvSpPr txBox="1"/>
          <p:nvPr/>
        </p:nvSpPr>
        <p:spPr>
          <a:xfrm>
            <a:off x="7236296" y="6381328"/>
            <a:ext cx="1440160" cy="369332"/>
          </a:xfrm>
          <a:prstGeom prst="rect">
            <a:avLst/>
          </a:prstGeom>
          <a:noFill/>
        </p:spPr>
        <p:txBody>
          <a:bodyPr wrap="square" rtlCol="0">
            <a:spAutoFit/>
          </a:bodyPr>
          <a:lstStyle/>
          <a:p>
            <a:r>
              <a:rPr lang="de-DE" dirty="0" smtClean="0"/>
              <a:t>M. Renner</a:t>
            </a:r>
            <a:endParaRPr lang="de-DE"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849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6" name="Rectangle 16"/>
          <p:cNvSpPr>
            <a:spLocks noChangeArrowheads="1"/>
          </p:cNvSpPr>
          <p:nvPr/>
        </p:nvSpPr>
        <p:spPr bwMode="auto">
          <a:xfrm>
            <a:off x="7885113" y="1916113"/>
            <a:ext cx="503237" cy="3384550"/>
          </a:xfrm>
          <a:prstGeom prst="rect">
            <a:avLst/>
          </a:prstGeom>
          <a:solidFill>
            <a:srgbClr val="3366F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de-DE" sz="2400"/>
          </a:p>
        </p:txBody>
      </p:sp>
      <p:sp>
        <p:nvSpPr>
          <p:cNvPr id="10242" name="Rectangle 2"/>
          <p:cNvSpPr>
            <a:spLocks noGrp="1" noChangeArrowheads="1"/>
          </p:cNvSpPr>
          <p:nvPr>
            <p:ph type="title"/>
          </p:nvPr>
        </p:nvSpPr>
        <p:spPr>
          <a:xfrm>
            <a:off x="468313" y="260350"/>
            <a:ext cx="8229600" cy="1139825"/>
          </a:xfrm>
        </p:spPr>
        <p:txBody>
          <a:bodyPr/>
          <a:lstStyle/>
          <a:p>
            <a:r>
              <a:rPr lang="de-DE"/>
              <a:t>Eigenleitung im reinen Halbleiter</a:t>
            </a:r>
          </a:p>
        </p:txBody>
      </p:sp>
      <p:sp>
        <p:nvSpPr>
          <p:cNvPr id="10244" name="Rectangle 4"/>
          <p:cNvSpPr>
            <a:spLocks noChangeArrowheads="1"/>
          </p:cNvSpPr>
          <p:nvPr/>
        </p:nvSpPr>
        <p:spPr bwMode="auto">
          <a:xfrm>
            <a:off x="684213" y="1989138"/>
            <a:ext cx="503237" cy="3384550"/>
          </a:xfrm>
          <a:prstGeom prst="rect">
            <a:avLst/>
          </a:prstGeom>
          <a:solidFill>
            <a:srgbClr val="FF33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de-DE" sz="2400"/>
          </a:p>
        </p:txBody>
      </p:sp>
      <p:sp>
        <p:nvSpPr>
          <p:cNvPr id="10246" name="Rectangle 6"/>
          <p:cNvSpPr>
            <a:spLocks noChangeArrowheads="1"/>
          </p:cNvSpPr>
          <p:nvPr/>
        </p:nvSpPr>
        <p:spPr bwMode="auto">
          <a:xfrm>
            <a:off x="755650" y="2060575"/>
            <a:ext cx="39211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a:t>
            </a:r>
          </a:p>
        </p:txBody>
      </p:sp>
      <p:sp>
        <p:nvSpPr>
          <p:cNvPr id="10247" name="Rectangle 7"/>
          <p:cNvSpPr>
            <a:spLocks noChangeArrowheads="1"/>
          </p:cNvSpPr>
          <p:nvPr/>
        </p:nvSpPr>
        <p:spPr bwMode="auto">
          <a:xfrm>
            <a:off x="755650" y="2420938"/>
            <a:ext cx="392113"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a:t>
            </a:r>
          </a:p>
        </p:txBody>
      </p:sp>
      <p:sp>
        <p:nvSpPr>
          <p:cNvPr id="10248" name="Rectangle 8"/>
          <p:cNvSpPr>
            <a:spLocks noChangeArrowheads="1"/>
          </p:cNvSpPr>
          <p:nvPr/>
        </p:nvSpPr>
        <p:spPr bwMode="auto">
          <a:xfrm>
            <a:off x="755650" y="2781300"/>
            <a:ext cx="39211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a:t>
            </a:r>
          </a:p>
        </p:txBody>
      </p:sp>
      <p:sp>
        <p:nvSpPr>
          <p:cNvPr id="10249" name="Rectangle 9"/>
          <p:cNvSpPr>
            <a:spLocks noChangeArrowheads="1"/>
          </p:cNvSpPr>
          <p:nvPr/>
        </p:nvSpPr>
        <p:spPr bwMode="auto">
          <a:xfrm>
            <a:off x="755650" y="3141663"/>
            <a:ext cx="392113"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a:t>
            </a:r>
          </a:p>
        </p:txBody>
      </p:sp>
      <p:sp>
        <p:nvSpPr>
          <p:cNvPr id="10250" name="Rectangle 10"/>
          <p:cNvSpPr>
            <a:spLocks noChangeArrowheads="1"/>
          </p:cNvSpPr>
          <p:nvPr/>
        </p:nvSpPr>
        <p:spPr bwMode="auto">
          <a:xfrm>
            <a:off x="755650" y="3500438"/>
            <a:ext cx="392113"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a:t>
            </a:r>
          </a:p>
        </p:txBody>
      </p:sp>
      <p:sp>
        <p:nvSpPr>
          <p:cNvPr id="10252" name="Rectangle 12"/>
          <p:cNvSpPr>
            <a:spLocks noChangeArrowheads="1"/>
          </p:cNvSpPr>
          <p:nvPr/>
        </p:nvSpPr>
        <p:spPr bwMode="auto">
          <a:xfrm>
            <a:off x="755650" y="3860800"/>
            <a:ext cx="39211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a:t>
            </a:r>
          </a:p>
        </p:txBody>
      </p:sp>
      <p:sp>
        <p:nvSpPr>
          <p:cNvPr id="10253" name="Rectangle 13"/>
          <p:cNvSpPr>
            <a:spLocks noChangeArrowheads="1"/>
          </p:cNvSpPr>
          <p:nvPr/>
        </p:nvSpPr>
        <p:spPr bwMode="auto">
          <a:xfrm>
            <a:off x="755650" y="4221163"/>
            <a:ext cx="392113"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a:t>
            </a:r>
          </a:p>
        </p:txBody>
      </p:sp>
      <p:sp>
        <p:nvSpPr>
          <p:cNvPr id="10254" name="Rectangle 14"/>
          <p:cNvSpPr>
            <a:spLocks noChangeArrowheads="1"/>
          </p:cNvSpPr>
          <p:nvPr/>
        </p:nvSpPr>
        <p:spPr bwMode="auto">
          <a:xfrm>
            <a:off x="755650" y="4581525"/>
            <a:ext cx="39211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a:t>
            </a:r>
          </a:p>
        </p:txBody>
      </p:sp>
      <p:sp>
        <p:nvSpPr>
          <p:cNvPr id="10255" name="Rectangle 15"/>
          <p:cNvSpPr>
            <a:spLocks noChangeArrowheads="1"/>
          </p:cNvSpPr>
          <p:nvPr/>
        </p:nvSpPr>
        <p:spPr bwMode="auto">
          <a:xfrm>
            <a:off x="755650" y="4941888"/>
            <a:ext cx="392113"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a:t>
            </a:r>
          </a:p>
        </p:txBody>
      </p:sp>
      <p:sp>
        <p:nvSpPr>
          <p:cNvPr id="10257" name="Rectangle 17"/>
          <p:cNvSpPr>
            <a:spLocks noChangeArrowheads="1"/>
          </p:cNvSpPr>
          <p:nvPr/>
        </p:nvSpPr>
        <p:spPr bwMode="auto">
          <a:xfrm>
            <a:off x="7956550" y="1628775"/>
            <a:ext cx="382588"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_</a:t>
            </a:r>
          </a:p>
        </p:txBody>
      </p:sp>
      <p:sp>
        <p:nvSpPr>
          <p:cNvPr id="10258" name="Rectangle 18"/>
          <p:cNvSpPr>
            <a:spLocks noChangeArrowheads="1"/>
          </p:cNvSpPr>
          <p:nvPr/>
        </p:nvSpPr>
        <p:spPr bwMode="auto">
          <a:xfrm>
            <a:off x="7956550" y="2132013"/>
            <a:ext cx="382588" cy="519112"/>
          </a:xfrm>
          <a:prstGeom prst="rect">
            <a:avLst/>
          </a:prstGeom>
          <a:noFill/>
          <a:ln>
            <a:noFill/>
          </a:ln>
          <a:effectLst/>
          <a:extLst>
            <a:ext uri="{909E8E84-426E-40dd-AFC4-6F175D3DCCD1}">
              <a14:hiddenFill xmlns:a14="http://schemas.microsoft.com/office/drawing/2010/main">
                <a:solidFill>
                  <a:srgbClr val="3366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_</a:t>
            </a:r>
          </a:p>
        </p:txBody>
      </p:sp>
      <p:sp>
        <p:nvSpPr>
          <p:cNvPr id="10259" name="Rectangle 19"/>
          <p:cNvSpPr>
            <a:spLocks noChangeArrowheads="1"/>
          </p:cNvSpPr>
          <p:nvPr/>
        </p:nvSpPr>
        <p:spPr bwMode="auto">
          <a:xfrm>
            <a:off x="7956550" y="2492375"/>
            <a:ext cx="382588" cy="519113"/>
          </a:xfrm>
          <a:prstGeom prst="rect">
            <a:avLst/>
          </a:prstGeom>
          <a:noFill/>
          <a:ln>
            <a:noFill/>
          </a:ln>
          <a:effectLst/>
          <a:extLst>
            <a:ext uri="{909E8E84-426E-40dd-AFC4-6F175D3DCCD1}">
              <a14:hiddenFill xmlns:a14="http://schemas.microsoft.com/office/drawing/2010/main">
                <a:solidFill>
                  <a:srgbClr val="3366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_</a:t>
            </a:r>
          </a:p>
        </p:txBody>
      </p:sp>
      <p:sp>
        <p:nvSpPr>
          <p:cNvPr id="10260" name="Rectangle 20"/>
          <p:cNvSpPr>
            <a:spLocks noChangeArrowheads="1"/>
          </p:cNvSpPr>
          <p:nvPr/>
        </p:nvSpPr>
        <p:spPr bwMode="auto">
          <a:xfrm>
            <a:off x="7956550" y="2924175"/>
            <a:ext cx="382588" cy="519113"/>
          </a:xfrm>
          <a:prstGeom prst="rect">
            <a:avLst/>
          </a:prstGeom>
          <a:noFill/>
          <a:ln>
            <a:noFill/>
          </a:ln>
          <a:effectLst/>
          <a:extLst>
            <a:ext uri="{909E8E84-426E-40dd-AFC4-6F175D3DCCD1}">
              <a14:hiddenFill xmlns:a14="http://schemas.microsoft.com/office/drawing/2010/main">
                <a:solidFill>
                  <a:srgbClr val="3366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_</a:t>
            </a:r>
          </a:p>
        </p:txBody>
      </p:sp>
      <p:sp>
        <p:nvSpPr>
          <p:cNvPr id="10261" name="Rectangle 21"/>
          <p:cNvSpPr>
            <a:spLocks noChangeArrowheads="1"/>
          </p:cNvSpPr>
          <p:nvPr/>
        </p:nvSpPr>
        <p:spPr bwMode="auto">
          <a:xfrm>
            <a:off x="7956550" y="3284538"/>
            <a:ext cx="382588" cy="519112"/>
          </a:xfrm>
          <a:prstGeom prst="rect">
            <a:avLst/>
          </a:prstGeom>
          <a:noFill/>
          <a:ln>
            <a:noFill/>
          </a:ln>
          <a:effectLst/>
          <a:extLst>
            <a:ext uri="{909E8E84-426E-40dd-AFC4-6F175D3DCCD1}">
              <a14:hiddenFill xmlns:a14="http://schemas.microsoft.com/office/drawing/2010/main">
                <a:solidFill>
                  <a:srgbClr val="3366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_</a:t>
            </a:r>
          </a:p>
        </p:txBody>
      </p:sp>
      <p:sp>
        <p:nvSpPr>
          <p:cNvPr id="10262" name="Rectangle 22"/>
          <p:cNvSpPr>
            <a:spLocks noChangeArrowheads="1"/>
          </p:cNvSpPr>
          <p:nvPr/>
        </p:nvSpPr>
        <p:spPr bwMode="auto">
          <a:xfrm>
            <a:off x="7956550" y="3644900"/>
            <a:ext cx="382588" cy="519113"/>
          </a:xfrm>
          <a:prstGeom prst="rect">
            <a:avLst/>
          </a:prstGeom>
          <a:noFill/>
          <a:ln>
            <a:noFill/>
          </a:ln>
          <a:effectLst/>
          <a:extLst>
            <a:ext uri="{909E8E84-426E-40dd-AFC4-6F175D3DCCD1}">
              <a14:hiddenFill xmlns:a14="http://schemas.microsoft.com/office/drawing/2010/main">
                <a:solidFill>
                  <a:srgbClr val="3366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_</a:t>
            </a:r>
          </a:p>
        </p:txBody>
      </p:sp>
      <p:sp>
        <p:nvSpPr>
          <p:cNvPr id="10263" name="Rectangle 23"/>
          <p:cNvSpPr>
            <a:spLocks noChangeArrowheads="1"/>
          </p:cNvSpPr>
          <p:nvPr/>
        </p:nvSpPr>
        <p:spPr bwMode="auto">
          <a:xfrm>
            <a:off x="7956550" y="4005263"/>
            <a:ext cx="382588" cy="519112"/>
          </a:xfrm>
          <a:prstGeom prst="rect">
            <a:avLst/>
          </a:prstGeom>
          <a:noFill/>
          <a:ln>
            <a:noFill/>
          </a:ln>
          <a:effectLst/>
          <a:extLst>
            <a:ext uri="{909E8E84-426E-40dd-AFC4-6F175D3DCCD1}">
              <a14:hiddenFill xmlns:a14="http://schemas.microsoft.com/office/drawing/2010/main">
                <a:solidFill>
                  <a:srgbClr val="3366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_</a:t>
            </a:r>
          </a:p>
        </p:txBody>
      </p:sp>
      <p:sp>
        <p:nvSpPr>
          <p:cNvPr id="10264" name="Rectangle 24"/>
          <p:cNvSpPr>
            <a:spLocks noChangeArrowheads="1"/>
          </p:cNvSpPr>
          <p:nvPr/>
        </p:nvSpPr>
        <p:spPr bwMode="auto">
          <a:xfrm>
            <a:off x="7956550" y="4365625"/>
            <a:ext cx="382588" cy="519113"/>
          </a:xfrm>
          <a:prstGeom prst="rect">
            <a:avLst/>
          </a:prstGeom>
          <a:noFill/>
          <a:ln>
            <a:noFill/>
          </a:ln>
          <a:effectLst/>
          <a:extLst>
            <a:ext uri="{909E8E84-426E-40dd-AFC4-6F175D3DCCD1}">
              <a14:hiddenFill xmlns:a14="http://schemas.microsoft.com/office/drawing/2010/main">
                <a:solidFill>
                  <a:srgbClr val="3366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_</a:t>
            </a:r>
          </a:p>
        </p:txBody>
      </p:sp>
      <p:sp>
        <p:nvSpPr>
          <p:cNvPr id="10265" name="Rectangle 25"/>
          <p:cNvSpPr>
            <a:spLocks noChangeArrowheads="1"/>
          </p:cNvSpPr>
          <p:nvPr/>
        </p:nvSpPr>
        <p:spPr bwMode="auto">
          <a:xfrm>
            <a:off x="7956550" y="4724400"/>
            <a:ext cx="382588" cy="519113"/>
          </a:xfrm>
          <a:prstGeom prst="rect">
            <a:avLst/>
          </a:prstGeom>
          <a:noFill/>
          <a:ln>
            <a:noFill/>
          </a:ln>
          <a:effectLst/>
          <a:extLst>
            <a:ext uri="{909E8E84-426E-40dd-AFC4-6F175D3DCCD1}">
              <a14:hiddenFill xmlns:a14="http://schemas.microsoft.com/office/drawing/2010/main">
                <a:solidFill>
                  <a:srgbClr val="3366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_</a:t>
            </a:r>
          </a:p>
        </p:txBody>
      </p:sp>
      <p:sp>
        <p:nvSpPr>
          <p:cNvPr id="10267" name="Oval 27"/>
          <p:cNvSpPr>
            <a:spLocks noChangeArrowheads="1"/>
          </p:cNvSpPr>
          <p:nvPr/>
        </p:nvSpPr>
        <p:spPr bwMode="auto">
          <a:xfrm>
            <a:off x="1908175" y="3860800"/>
            <a:ext cx="863600" cy="863600"/>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2000"/>
              <a:t>Si</a:t>
            </a:r>
            <a:r>
              <a:rPr lang="de-DE" sz="2000" baseline="30000"/>
              <a:t>4+</a:t>
            </a:r>
            <a:endParaRPr lang="de-DE" sz="2000"/>
          </a:p>
        </p:txBody>
      </p:sp>
      <p:sp>
        <p:nvSpPr>
          <p:cNvPr id="10281" name="Oval 41"/>
          <p:cNvSpPr>
            <a:spLocks noChangeArrowheads="1"/>
          </p:cNvSpPr>
          <p:nvPr/>
        </p:nvSpPr>
        <p:spPr bwMode="auto">
          <a:xfrm>
            <a:off x="3348038" y="3860800"/>
            <a:ext cx="863600" cy="863600"/>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2000"/>
              <a:t>Si</a:t>
            </a:r>
            <a:r>
              <a:rPr lang="de-DE" sz="2000" baseline="30000"/>
              <a:t>4+</a:t>
            </a:r>
            <a:endParaRPr lang="de-DE" sz="2000"/>
          </a:p>
        </p:txBody>
      </p:sp>
      <p:sp>
        <p:nvSpPr>
          <p:cNvPr id="10282" name="Oval 42"/>
          <p:cNvSpPr>
            <a:spLocks noChangeArrowheads="1"/>
          </p:cNvSpPr>
          <p:nvPr/>
        </p:nvSpPr>
        <p:spPr bwMode="auto">
          <a:xfrm>
            <a:off x="4787900" y="3860800"/>
            <a:ext cx="863600" cy="863600"/>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2000"/>
              <a:t>Si</a:t>
            </a:r>
            <a:r>
              <a:rPr lang="de-DE" sz="2000" baseline="30000"/>
              <a:t>4+</a:t>
            </a:r>
            <a:endParaRPr lang="de-DE" sz="2000"/>
          </a:p>
        </p:txBody>
      </p:sp>
      <p:sp>
        <p:nvSpPr>
          <p:cNvPr id="10283" name="Oval 43"/>
          <p:cNvSpPr>
            <a:spLocks noChangeArrowheads="1"/>
          </p:cNvSpPr>
          <p:nvPr/>
        </p:nvSpPr>
        <p:spPr bwMode="auto">
          <a:xfrm>
            <a:off x="6227763" y="3860800"/>
            <a:ext cx="863600" cy="863600"/>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2000"/>
              <a:t>Si</a:t>
            </a:r>
            <a:r>
              <a:rPr lang="de-DE" sz="2000" baseline="30000"/>
              <a:t>4+</a:t>
            </a:r>
            <a:endParaRPr lang="de-DE" sz="2000"/>
          </a:p>
        </p:txBody>
      </p:sp>
      <p:sp>
        <p:nvSpPr>
          <p:cNvPr id="10284" name="Oval 44"/>
          <p:cNvSpPr>
            <a:spLocks noChangeArrowheads="1"/>
          </p:cNvSpPr>
          <p:nvPr/>
        </p:nvSpPr>
        <p:spPr bwMode="auto">
          <a:xfrm>
            <a:off x="1403350" y="3860800"/>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0285" name="Oval 45"/>
          <p:cNvSpPr>
            <a:spLocks noChangeArrowheads="1"/>
          </p:cNvSpPr>
          <p:nvPr/>
        </p:nvSpPr>
        <p:spPr bwMode="auto">
          <a:xfrm>
            <a:off x="1403350" y="4437063"/>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0286" name="Oval 46"/>
          <p:cNvSpPr>
            <a:spLocks noChangeArrowheads="1"/>
          </p:cNvSpPr>
          <p:nvPr/>
        </p:nvSpPr>
        <p:spPr bwMode="auto">
          <a:xfrm>
            <a:off x="2916238" y="3860800"/>
            <a:ext cx="285750" cy="28575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0287" name="Oval 47"/>
          <p:cNvSpPr>
            <a:spLocks noChangeArrowheads="1"/>
          </p:cNvSpPr>
          <p:nvPr/>
        </p:nvSpPr>
        <p:spPr bwMode="auto">
          <a:xfrm>
            <a:off x="2916238" y="4437063"/>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0288" name="Oval 48"/>
          <p:cNvSpPr>
            <a:spLocks noChangeArrowheads="1"/>
          </p:cNvSpPr>
          <p:nvPr/>
        </p:nvSpPr>
        <p:spPr bwMode="auto">
          <a:xfrm>
            <a:off x="5795963" y="3860800"/>
            <a:ext cx="285750" cy="28575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0289" name="Oval 49"/>
          <p:cNvSpPr>
            <a:spLocks noChangeArrowheads="1"/>
          </p:cNvSpPr>
          <p:nvPr/>
        </p:nvSpPr>
        <p:spPr bwMode="auto">
          <a:xfrm>
            <a:off x="4356100" y="4437063"/>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0290" name="Oval 50"/>
          <p:cNvSpPr>
            <a:spLocks noChangeArrowheads="1"/>
          </p:cNvSpPr>
          <p:nvPr/>
        </p:nvSpPr>
        <p:spPr bwMode="auto">
          <a:xfrm>
            <a:off x="5795963" y="3860800"/>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0291" name="Oval 51"/>
          <p:cNvSpPr>
            <a:spLocks noChangeArrowheads="1"/>
          </p:cNvSpPr>
          <p:nvPr/>
        </p:nvSpPr>
        <p:spPr bwMode="auto">
          <a:xfrm>
            <a:off x="5795963" y="4437063"/>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0292" name="Oval 52"/>
          <p:cNvSpPr>
            <a:spLocks noChangeArrowheads="1"/>
          </p:cNvSpPr>
          <p:nvPr/>
        </p:nvSpPr>
        <p:spPr bwMode="auto">
          <a:xfrm>
            <a:off x="7235825" y="3860800"/>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0293" name="Oval 53"/>
          <p:cNvSpPr>
            <a:spLocks noChangeArrowheads="1"/>
          </p:cNvSpPr>
          <p:nvPr/>
        </p:nvSpPr>
        <p:spPr bwMode="auto">
          <a:xfrm>
            <a:off x="7235825" y="4437063"/>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0297" name="AutoShape 57"/>
          <p:cNvSpPr>
            <a:spLocks noChangeArrowheads="1"/>
          </p:cNvSpPr>
          <p:nvPr/>
        </p:nvSpPr>
        <p:spPr bwMode="auto">
          <a:xfrm>
            <a:off x="2124075" y="5157788"/>
            <a:ext cx="4824413" cy="914400"/>
          </a:xfrm>
          <a:prstGeom prst="upArrowCallout">
            <a:avLst>
              <a:gd name="adj1" fmla="val 131901"/>
              <a:gd name="adj2" fmla="val 131901"/>
              <a:gd name="adj3" fmla="val 16667"/>
              <a:gd name="adj4" fmla="val 66667"/>
            </a:avLst>
          </a:prstGeom>
          <a:solidFill>
            <a:srgbClr val="FFCC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2800" b="1"/>
              <a:t>Energiezufuhr</a:t>
            </a:r>
          </a:p>
        </p:txBody>
      </p:sp>
      <p:sp>
        <p:nvSpPr>
          <p:cNvPr id="10339" name="Line 99"/>
          <p:cNvSpPr>
            <a:spLocks noChangeShapeType="1"/>
          </p:cNvSpPr>
          <p:nvPr/>
        </p:nvSpPr>
        <p:spPr bwMode="auto">
          <a:xfrm flipH="1">
            <a:off x="250825" y="3644900"/>
            <a:ext cx="433388"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10340" name="Line 100"/>
          <p:cNvSpPr>
            <a:spLocks noChangeShapeType="1"/>
          </p:cNvSpPr>
          <p:nvPr/>
        </p:nvSpPr>
        <p:spPr bwMode="auto">
          <a:xfrm flipH="1">
            <a:off x="8388350" y="3573463"/>
            <a:ext cx="433388"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10341" name="Oval 101"/>
          <p:cNvSpPr>
            <a:spLocks noChangeArrowheads="1"/>
          </p:cNvSpPr>
          <p:nvPr/>
        </p:nvSpPr>
        <p:spPr bwMode="auto">
          <a:xfrm>
            <a:off x="4356100" y="3860800"/>
            <a:ext cx="285750" cy="28575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0353" name="Oval 113"/>
          <p:cNvSpPr>
            <a:spLocks noChangeArrowheads="1"/>
          </p:cNvSpPr>
          <p:nvPr/>
        </p:nvSpPr>
        <p:spPr bwMode="auto">
          <a:xfrm>
            <a:off x="4356100" y="3860800"/>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0354" name="Oval 114"/>
          <p:cNvSpPr>
            <a:spLocks noChangeArrowheads="1"/>
          </p:cNvSpPr>
          <p:nvPr/>
        </p:nvSpPr>
        <p:spPr bwMode="auto">
          <a:xfrm>
            <a:off x="2916238" y="3786188"/>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0355" name="Oval 115"/>
          <p:cNvSpPr>
            <a:spLocks noChangeArrowheads="1"/>
          </p:cNvSpPr>
          <p:nvPr/>
        </p:nvSpPr>
        <p:spPr bwMode="auto">
          <a:xfrm>
            <a:off x="2916238" y="3713163"/>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0356" name="Oval 116"/>
          <p:cNvSpPr>
            <a:spLocks noChangeArrowheads="1"/>
          </p:cNvSpPr>
          <p:nvPr/>
        </p:nvSpPr>
        <p:spPr bwMode="auto">
          <a:xfrm>
            <a:off x="2916238" y="3640138"/>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0357" name="Oval 117"/>
          <p:cNvSpPr>
            <a:spLocks noChangeArrowheads="1"/>
          </p:cNvSpPr>
          <p:nvPr/>
        </p:nvSpPr>
        <p:spPr bwMode="auto">
          <a:xfrm>
            <a:off x="2916238" y="3567113"/>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0358" name="Oval 118"/>
          <p:cNvSpPr>
            <a:spLocks noChangeArrowheads="1"/>
          </p:cNvSpPr>
          <p:nvPr/>
        </p:nvSpPr>
        <p:spPr bwMode="auto">
          <a:xfrm>
            <a:off x="2916238" y="3494088"/>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0359" name="Oval 119"/>
          <p:cNvSpPr>
            <a:spLocks noChangeArrowheads="1"/>
          </p:cNvSpPr>
          <p:nvPr/>
        </p:nvSpPr>
        <p:spPr bwMode="auto">
          <a:xfrm>
            <a:off x="2916238" y="3421063"/>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0360" name="Oval 120"/>
          <p:cNvSpPr>
            <a:spLocks noChangeArrowheads="1"/>
          </p:cNvSpPr>
          <p:nvPr/>
        </p:nvSpPr>
        <p:spPr bwMode="auto">
          <a:xfrm>
            <a:off x="2916238" y="3348038"/>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0361" name="Oval 121"/>
          <p:cNvSpPr>
            <a:spLocks noChangeArrowheads="1"/>
          </p:cNvSpPr>
          <p:nvPr/>
        </p:nvSpPr>
        <p:spPr bwMode="auto">
          <a:xfrm>
            <a:off x="2916238" y="3275013"/>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0362" name="Oval 122"/>
          <p:cNvSpPr>
            <a:spLocks noChangeArrowheads="1"/>
          </p:cNvSpPr>
          <p:nvPr/>
        </p:nvSpPr>
        <p:spPr bwMode="auto">
          <a:xfrm>
            <a:off x="2916238" y="3201988"/>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0363" name="Oval 123"/>
          <p:cNvSpPr>
            <a:spLocks noChangeArrowheads="1"/>
          </p:cNvSpPr>
          <p:nvPr/>
        </p:nvSpPr>
        <p:spPr bwMode="auto">
          <a:xfrm>
            <a:off x="2916238" y="3128963"/>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0364" name="Oval 124"/>
          <p:cNvSpPr>
            <a:spLocks noChangeArrowheads="1"/>
          </p:cNvSpPr>
          <p:nvPr/>
        </p:nvSpPr>
        <p:spPr bwMode="auto">
          <a:xfrm>
            <a:off x="2916238" y="3055938"/>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0365" name="Oval 125"/>
          <p:cNvSpPr>
            <a:spLocks noChangeArrowheads="1"/>
          </p:cNvSpPr>
          <p:nvPr/>
        </p:nvSpPr>
        <p:spPr bwMode="auto">
          <a:xfrm>
            <a:off x="2916238" y="2982913"/>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0366" name="Oval 126"/>
          <p:cNvSpPr>
            <a:spLocks noChangeArrowheads="1"/>
          </p:cNvSpPr>
          <p:nvPr/>
        </p:nvSpPr>
        <p:spPr bwMode="auto">
          <a:xfrm>
            <a:off x="2844800" y="2924175"/>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0367" name="Oval 127"/>
          <p:cNvSpPr>
            <a:spLocks noChangeArrowheads="1"/>
          </p:cNvSpPr>
          <p:nvPr/>
        </p:nvSpPr>
        <p:spPr bwMode="auto">
          <a:xfrm>
            <a:off x="2771775" y="2924175"/>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0368" name="Oval 128"/>
          <p:cNvSpPr>
            <a:spLocks noChangeArrowheads="1"/>
          </p:cNvSpPr>
          <p:nvPr/>
        </p:nvSpPr>
        <p:spPr bwMode="auto">
          <a:xfrm>
            <a:off x="2698750" y="2924175"/>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0369" name="Oval 129"/>
          <p:cNvSpPr>
            <a:spLocks noChangeArrowheads="1"/>
          </p:cNvSpPr>
          <p:nvPr/>
        </p:nvSpPr>
        <p:spPr bwMode="auto">
          <a:xfrm>
            <a:off x="2625725" y="2924175"/>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0370" name="Oval 130"/>
          <p:cNvSpPr>
            <a:spLocks noChangeArrowheads="1"/>
          </p:cNvSpPr>
          <p:nvPr/>
        </p:nvSpPr>
        <p:spPr bwMode="auto">
          <a:xfrm>
            <a:off x="2552700" y="2924175"/>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0371" name="Oval 131"/>
          <p:cNvSpPr>
            <a:spLocks noChangeArrowheads="1"/>
          </p:cNvSpPr>
          <p:nvPr/>
        </p:nvSpPr>
        <p:spPr bwMode="auto">
          <a:xfrm>
            <a:off x="2479675" y="2924175"/>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0372" name="Oval 132"/>
          <p:cNvSpPr>
            <a:spLocks noChangeArrowheads="1"/>
          </p:cNvSpPr>
          <p:nvPr/>
        </p:nvSpPr>
        <p:spPr bwMode="auto">
          <a:xfrm>
            <a:off x="2406650" y="2924175"/>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0373" name="Oval 133"/>
          <p:cNvSpPr>
            <a:spLocks noChangeArrowheads="1"/>
          </p:cNvSpPr>
          <p:nvPr/>
        </p:nvSpPr>
        <p:spPr bwMode="auto">
          <a:xfrm>
            <a:off x="2333625" y="2924175"/>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0374" name="Oval 134"/>
          <p:cNvSpPr>
            <a:spLocks noChangeArrowheads="1"/>
          </p:cNvSpPr>
          <p:nvPr/>
        </p:nvSpPr>
        <p:spPr bwMode="auto">
          <a:xfrm>
            <a:off x="2260600" y="2924175"/>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0375" name="Oval 135"/>
          <p:cNvSpPr>
            <a:spLocks noChangeArrowheads="1"/>
          </p:cNvSpPr>
          <p:nvPr/>
        </p:nvSpPr>
        <p:spPr bwMode="auto">
          <a:xfrm>
            <a:off x="2187575" y="2924175"/>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0376" name="Oval 136"/>
          <p:cNvSpPr>
            <a:spLocks noChangeArrowheads="1"/>
          </p:cNvSpPr>
          <p:nvPr/>
        </p:nvSpPr>
        <p:spPr bwMode="auto">
          <a:xfrm>
            <a:off x="2114550" y="2924175"/>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0377" name="Oval 137"/>
          <p:cNvSpPr>
            <a:spLocks noChangeArrowheads="1"/>
          </p:cNvSpPr>
          <p:nvPr/>
        </p:nvSpPr>
        <p:spPr bwMode="auto">
          <a:xfrm>
            <a:off x="2041525" y="2924175"/>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0378" name="Oval 138"/>
          <p:cNvSpPr>
            <a:spLocks noChangeArrowheads="1"/>
          </p:cNvSpPr>
          <p:nvPr/>
        </p:nvSpPr>
        <p:spPr bwMode="auto">
          <a:xfrm>
            <a:off x="1968500" y="2924175"/>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0379" name="Oval 139"/>
          <p:cNvSpPr>
            <a:spLocks noChangeArrowheads="1"/>
          </p:cNvSpPr>
          <p:nvPr/>
        </p:nvSpPr>
        <p:spPr bwMode="auto">
          <a:xfrm>
            <a:off x="1895475" y="2924175"/>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0383" name="Line 143"/>
          <p:cNvSpPr>
            <a:spLocks noChangeShapeType="1"/>
          </p:cNvSpPr>
          <p:nvPr/>
        </p:nvSpPr>
        <p:spPr bwMode="auto">
          <a:xfrm flipH="1">
            <a:off x="1403350" y="3068638"/>
            <a:ext cx="576263" cy="158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10384" name="Oval 144"/>
          <p:cNvSpPr>
            <a:spLocks noChangeArrowheads="1"/>
          </p:cNvSpPr>
          <p:nvPr/>
        </p:nvSpPr>
        <p:spPr bwMode="auto">
          <a:xfrm>
            <a:off x="2916238" y="3860800"/>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0386" name="Text Box 146"/>
          <p:cNvSpPr txBox="1">
            <a:spLocks noChangeArrowheads="1"/>
          </p:cNvSpPr>
          <p:nvPr/>
        </p:nvSpPr>
        <p:spPr bwMode="auto">
          <a:xfrm>
            <a:off x="4356100" y="1484313"/>
            <a:ext cx="2952750" cy="101441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de-DE" sz="2400" b="1"/>
              <a:t>Elektronenleitung:</a:t>
            </a:r>
          </a:p>
          <a:p>
            <a:pPr algn="ctr">
              <a:spcBef>
                <a:spcPct val="50000"/>
              </a:spcBef>
            </a:pPr>
            <a:r>
              <a:rPr lang="de-DE" sz="2400"/>
              <a:t>Leitungselektronen</a:t>
            </a:r>
          </a:p>
        </p:txBody>
      </p:sp>
      <p:sp>
        <p:nvSpPr>
          <p:cNvPr id="10387" name="Text Box 147"/>
          <p:cNvSpPr txBox="1">
            <a:spLocks noChangeArrowheads="1"/>
          </p:cNvSpPr>
          <p:nvPr/>
        </p:nvSpPr>
        <p:spPr bwMode="auto">
          <a:xfrm>
            <a:off x="1547813" y="1484313"/>
            <a:ext cx="2400300" cy="1196975"/>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de-DE" sz="2400" b="1"/>
              <a:t>Löcherleitung:</a:t>
            </a:r>
          </a:p>
          <a:p>
            <a:pPr algn="ctr"/>
            <a:r>
              <a:rPr lang="de-DE" sz="2400"/>
              <a:t>positiv geladene</a:t>
            </a:r>
          </a:p>
          <a:p>
            <a:pPr algn="ctr"/>
            <a:r>
              <a:rPr lang="de-DE" sz="2400"/>
              <a:t>Löcher</a:t>
            </a:r>
          </a:p>
        </p:txBody>
      </p:sp>
      <p:sp>
        <p:nvSpPr>
          <p:cNvPr id="10388" name="AutoShape 148"/>
          <p:cNvSpPr>
            <a:spLocks noChangeArrowheads="1"/>
          </p:cNvSpPr>
          <p:nvPr/>
        </p:nvSpPr>
        <p:spPr bwMode="auto">
          <a:xfrm>
            <a:off x="2916238" y="3500438"/>
            <a:ext cx="1944687" cy="215900"/>
          </a:xfrm>
          <a:prstGeom prst="curvedDownArrow">
            <a:avLst>
              <a:gd name="adj1" fmla="val 180898"/>
              <a:gd name="adj2" fmla="val 360294"/>
              <a:gd name="adj3" fmla="val 33333"/>
            </a:avLst>
          </a:prstGeom>
          <a:solidFill>
            <a:srgbClr val="FF33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0390" name="AutoShape 150"/>
          <p:cNvSpPr>
            <a:spLocks noChangeArrowheads="1"/>
          </p:cNvSpPr>
          <p:nvPr/>
        </p:nvSpPr>
        <p:spPr bwMode="auto">
          <a:xfrm rot="10800000">
            <a:off x="2843213" y="3141663"/>
            <a:ext cx="1855787" cy="301625"/>
          </a:xfrm>
          <a:prstGeom prst="curvedUpArrow">
            <a:avLst>
              <a:gd name="adj1" fmla="val 123053"/>
              <a:gd name="adj2" fmla="val 246105"/>
              <a:gd name="adj3" fmla="val 33333"/>
            </a:avLst>
          </a:prstGeom>
          <a:solidFill>
            <a:srgbClr val="3366F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0392" name="AutoShape 152"/>
          <p:cNvSpPr>
            <a:spLocks noChangeArrowheads="1"/>
          </p:cNvSpPr>
          <p:nvPr/>
        </p:nvSpPr>
        <p:spPr bwMode="auto">
          <a:xfrm rot="10800000">
            <a:off x="4284663" y="3068638"/>
            <a:ext cx="1855787" cy="301625"/>
          </a:xfrm>
          <a:prstGeom prst="curvedUpArrow">
            <a:avLst>
              <a:gd name="adj1" fmla="val 123053"/>
              <a:gd name="adj2" fmla="val 246105"/>
              <a:gd name="adj3" fmla="val 33333"/>
            </a:avLst>
          </a:prstGeom>
          <a:solidFill>
            <a:srgbClr val="3366F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0393" name="AutoShape 153"/>
          <p:cNvSpPr>
            <a:spLocks noChangeArrowheads="1"/>
          </p:cNvSpPr>
          <p:nvPr/>
        </p:nvSpPr>
        <p:spPr bwMode="auto">
          <a:xfrm>
            <a:off x="4427538" y="3500438"/>
            <a:ext cx="1944687" cy="215900"/>
          </a:xfrm>
          <a:prstGeom prst="curvedDownArrow">
            <a:avLst>
              <a:gd name="adj1" fmla="val 180898"/>
              <a:gd name="adj2" fmla="val 360294"/>
              <a:gd name="adj3" fmla="val 33333"/>
            </a:avLst>
          </a:prstGeom>
          <a:solidFill>
            <a:srgbClr val="FF33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0394" name="Rectangle 154"/>
          <p:cNvSpPr>
            <a:spLocks noChangeArrowheads="1"/>
          </p:cNvSpPr>
          <p:nvPr/>
        </p:nvSpPr>
        <p:spPr bwMode="auto">
          <a:xfrm>
            <a:off x="1187450" y="3716338"/>
            <a:ext cx="6697663" cy="1368425"/>
          </a:xfrm>
          <a:prstGeom prst="rect">
            <a:avLst/>
          </a:prstGeom>
          <a:solidFill>
            <a:schemeClr val="folHlink">
              <a:alpha val="30000"/>
            </a:schemeClr>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de-DE"/>
          </a:p>
        </p:txBody>
      </p:sp>
      <p:sp>
        <p:nvSpPr>
          <p:cNvPr id="10395" name="Rectangle 155"/>
          <p:cNvSpPr>
            <a:spLocks noChangeArrowheads="1"/>
          </p:cNvSpPr>
          <p:nvPr/>
        </p:nvSpPr>
        <p:spPr bwMode="auto">
          <a:xfrm>
            <a:off x="1187450" y="2133600"/>
            <a:ext cx="6697663" cy="1223963"/>
          </a:xfrm>
          <a:prstGeom prst="rect">
            <a:avLst/>
          </a:prstGeom>
          <a:solidFill>
            <a:srgbClr val="3366FF">
              <a:alpha val="30000"/>
            </a:srgbClr>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0397" name="Text Box 157"/>
          <p:cNvSpPr txBox="1">
            <a:spLocks noChangeArrowheads="1"/>
          </p:cNvSpPr>
          <p:nvPr/>
        </p:nvSpPr>
        <p:spPr bwMode="auto">
          <a:xfrm>
            <a:off x="3203575" y="4724400"/>
            <a:ext cx="288131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de-DE"/>
              <a:t>Gebundene Elektronen</a:t>
            </a:r>
          </a:p>
        </p:txBody>
      </p:sp>
      <p:sp>
        <p:nvSpPr>
          <p:cNvPr id="10398" name="Text Box 158"/>
          <p:cNvSpPr txBox="1">
            <a:spLocks noChangeArrowheads="1"/>
          </p:cNvSpPr>
          <p:nvPr/>
        </p:nvSpPr>
        <p:spPr bwMode="auto">
          <a:xfrm>
            <a:off x="3708400" y="2276475"/>
            <a:ext cx="20875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de-DE"/>
              <a:t>Freie Elektronen</a:t>
            </a:r>
          </a:p>
        </p:txBody>
      </p:sp>
      <p:sp>
        <p:nvSpPr>
          <p:cNvPr id="10399" name="Oval 159"/>
          <p:cNvSpPr>
            <a:spLocks noChangeArrowheads="1"/>
          </p:cNvSpPr>
          <p:nvPr/>
        </p:nvSpPr>
        <p:spPr bwMode="auto">
          <a:xfrm>
            <a:off x="7235825" y="3860800"/>
            <a:ext cx="285750" cy="28575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83" name="Textfeld 82"/>
          <p:cNvSpPr txBox="1"/>
          <p:nvPr/>
        </p:nvSpPr>
        <p:spPr>
          <a:xfrm>
            <a:off x="7236296" y="6381328"/>
            <a:ext cx="1440160" cy="369332"/>
          </a:xfrm>
          <a:prstGeom prst="rect">
            <a:avLst/>
          </a:prstGeom>
          <a:noFill/>
        </p:spPr>
        <p:txBody>
          <a:bodyPr wrap="square" rtlCol="0">
            <a:spAutoFit/>
          </a:bodyPr>
          <a:lstStyle/>
          <a:p>
            <a:r>
              <a:rPr lang="de-DE" dirty="0" smtClean="0"/>
              <a:t>M. Renner</a:t>
            </a:r>
            <a:endParaRPr lang="de-DE"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038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29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35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292"/>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297"/>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1" nodeType="clickEffect">
                                  <p:stCondLst>
                                    <p:cond delay="0"/>
                                  </p:stCondLst>
                                  <p:childTnLst>
                                    <p:set>
                                      <p:cBhvr>
                                        <p:cTn id="20" dur="1" fill="hold">
                                          <p:stCondLst>
                                            <p:cond delay="0"/>
                                          </p:stCondLst>
                                        </p:cTn>
                                        <p:tgtEl>
                                          <p:spTgt spid="10384"/>
                                        </p:tgtEl>
                                        <p:attrNameLst>
                                          <p:attrName>style.visibility</p:attrName>
                                        </p:attrNameLst>
                                      </p:cBhvr>
                                      <p:to>
                                        <p:strVal val="visible"/>
                                      </p:to>
                                    </p:set>
                                  </p:childTnLst>
                                  <p:subTnLst>
                                    <p:set>
                                      <p:cBhvr override="childStyle">
                                        <p:cTn dur="1" fill="hold" display="0" masterRel="nextClick" afterEffect="1"/>
                                        <p:tgtEl>
                                          <p:spTgt spid="10384"/>
                                        </p:tgtEl>
                                        <p:attrNameLst>
                                          <p:attrName>style.visibility</p:attrName>
                                        </p:attrNameLst>
                                      </p:cBhvr>
                                      <p:to>
                                        <p:strVal val="hidden"/>
                                      </p:to>
                                    </p:set>
                                  </p:subTnLst>
                                </p:cTn>
                              </p:par>
                            </p:childTnLst>
                          </p:cTn>
                        </p:par>
                        <p:par>
                          <p:cTn id="21" fill="hold" nodeType="afterGroup">
                            <p:stCondLst>
                              <p:cond delay="0"/>
                            </p:stCondLst>
                            <p:childTnLst>
                              <p:par>
                                <p:cTn id="22" presetID="1" presetClass="entr" presetSubtype="0" fill="hold" grpId="0" nodeType="afterEffect">
                                  <p:stCondLst>
                                    <p:cond delay="500"/>
                                  </p:stCondLst>
                                  <p:childTnLst>
                                    <p:set>
                                      <p:cBhvr>
                                        <p:cTn id="23" dur="1" fill="hold">
                                          <p:stCondLst>
                                            <p:cond delay="0"/>
                                          </p:stCondLst>
                                        </p:cTn>
                                        <p:tgtEl>
                                          <p:spTgt spid="10354"/>
                                        </p:tgtEl>
                                        <p:attrNameLst>
                                          <p:attrName>style.visibility</p:attrName>
                                        </p:attrNameLst>
                                      </p:cBhvr>
                                      <p:to>
                                        <p:strVal val="visible"/>
                                      </p:to>
                                    </p:set>
                                  </p:childTnLst>
                                  <p:subTnLst>
                                    <p:set>
                                      <p:cBhvr override="childStyle">
                                        <p:cTn dur="1" fill="hold" display="0" masterRel="nextClick" afterEffect="1"/>
                                        <p:tgtEl>
                                          <p:spTgt spid="10354"/>
                                        </p:tgtEl>
                                        <p:attrNameLst>
                                          <p:attrName>style.visibility</p:attrName>
                                        </p:attrNameLst>
                                      </p:cBhvr>
                                      <p:to>
                                        <p:strVal val="hidden"/>
                                      </p:to>
                                    </p:set>
                                  </p:subTnLst>
                                </p:cTn>
                              </p:par>
                            </p:childTnLst>
                          </p:cTn>
                        </p:par>
                        <p:par>
                          <p:cTn id="24" fill="hold" nodeType="afterGroup">
                            <p:stCondLst>
                              <p:cond delay="500"/>
                            </p:stCondLst>
                            <p:childTnLst>
                              <p:par>
                                <p:cTn id="25" presetID="1" presetClass="entr" presetSubtype="0" fill="hold" grpId="0" nodeType="afterEffect">
                                  <p:stCondLst>
                                    <p:cond delay="500"/>
                                  </p:stCondLst>
                                  <p:childTnLst>
                                    <p:set>
                                      <p:cBhvr>
                                        <p:cTn id="26" dur="1" fill="hold">
                                          <p:stCondLst>
                                            <p:cond delay="0"/>
                                          </p:stCondLst>
                                        </p:cTn>
                                        <p:tgtEl>
                                          <p:spTgt spid="10355"/>
                                        </p:tgtEl>
                                        <p:attrNameLst>
                                          <p:attrName>style.visibility</p:attrName>
                                        </p:attrNameLst>
                                      </p:cBhvr>
                                      <p:to>
                                        <p:strVal val="visible"/>
                                      </p:to>
                                    </p:set>
                                  </p:childTnLst>
                                  <p:subTnLst>
                                    <p:set>
                                      <p:cBhvr override="childStyle">
                                        <p:cTn dur="1" fill="hold" display="0" masterRel="nextClick" afterEffect="1"/>
                                        <p:tgtEl>
                                          <p:spTgt spid="10355"/>
                                        </p:tgtEl>
                                        <p:attrNameLst>
                                          <p:attrName>style.visibility</p:attrName>
                                        </p:attrNameLst>
                                      </p:cBhvr>
                                      <p:to>
                                        <p:strVal val="hidden"/>
                                      </p:to>
                                    </p:set>
                                  </p:subTnLst>
                                </p:cTn>
                              </p:par>
                            </p:childTnLst>
                          </p:cTn>
                        </p:par>
                        <p:par>
                          <p:cTn id="27" fill="hold" nodeType="afterGroup">
                            <p:stCondLst>
                              <p:cond delay="1000"/>
                            </p:stCondLst>
                            <p:childTnLst>
                              <p:par>
                                <p:cTn id="28" presetID="1" presetClass="entr" presetSubtype="0" fill="hold" grpId="0" nodeType="afterEffect">
                                  <p:stCondLst>
                                    <p:cond delay="500"/>
                                  </p:stCondLst>
                                  <p:childTnLst>
                                    <p:set>
                                      <p:cBhvr>
                                        <p:cTn id="29" dur="1" fill="hold">
                                          <p:stCondLst>
                                            <p:cond delay="0"/>
                                          </p:stCondLst>
                                        </p:cTn>
                                        <p:tgtEl>
                                          <p:spTgt spid="10356"/>
                                        </p:tgtEl>
                                        <p:attrNameLst>
                                          <p:attrName>style.visibility</p:attrName>
                                        </p:attrNameLst>
                                      </p:cBhvr>
                                      <p:to>
                                        <p:strVal val="visible"/>
                                      </p:to>
                                    </p:set>
                                  </p:childTnLst>
                                  <p:subTnLst>
                                    <p:set>
                                      <p:cBhvr override="childStyle">
                                        <p:cTn dur="1" fill="hold" display="0" masterRel="nextClick" afterEffect="1"/>
                                        <p:tgtEl>
                                          <p:spTgt spid="10356"/>
                                        </p:tgtEl>
                                        <p:attrNameLst>
                                          <p:attrName>style.visibility</p:attrName>
                                        </p:attrNameLst>
                                      </p:cBhvr>
                                      <p:to>
                                        <p:strVal val="hidden"/>
                                      </p:to>
                                    </p:set>
                                  </p:subTnLst>
                                </p:cTn>
                              </p:par>
                            </p:childTnLst>
                          </p:cTn>
                        </p:par>
                        <p:par>
                          <p:cTn id="30" fill="hold" nodeType="afterGroup">
                            <p:stCondLst>
                              <p:cond delay="1500"/>
                            </p:stCondLst>
                            <p:childTnLst>
                              <p:par>
                                <p:cTn id="31" presetID="1" presetClass="entr" presetSubtype="0" fill="hold" grpId="0" nodeType="afterEffect">
                                  <p:stCondLst>
                                    <p:cond delay="500"/>
                                  </p:stCondLst>
                                  <p:childTnLst>
                                    <p:set>
                                      <p:cBhvr>
                                        <p:cTn id="32" dur="1" fill="hold">
                                          <p:stCondLst>
                                            <p:cond delay="0"/>
                                          </p:stCondLst>
                                        </p:cTn>
                                        <p:tgtEl>
                                          <p:spTgt spid="10357"/>
                                        </p:tgtEl>
                                        <p:attrNameLst>
                                          <p:attrName>style.visibility</p:attrName>
                                        </p:attrNameLst>
                                      </p:cBhvr>
                                      <p:to>
                                        <p:strVal val="visible"/>
                                      </p:to>
                                    </p:set>
                                  </p:childTnLst>
                                  <p:subTnLst>
                                    <p:set>
                                      <p:cBhvr override="childStyle">
                                        <p:cTn dur="1" fill="hold" display="0" masterRel="nextClick" afterEffect="1"/>
                                        <p:tgtEl>
                                          <p:spTgt spid="10357"/>
                                        </p:tgtEl>
                                        <p:attrNameLst>
                                          <p:attrName>style.visibility</p:attrName>
                                        </p:attrNameLst>
                                      </p:cBhvr>
                                      <p:to>
                                        <p:strVal val="hidden"/>
                                      </p:to>
                                    </p:set>
                                  </p:subTnLst>
                                </p:cTn>
                              </p:par>
                            </p:childTnLst>
                          </p:cTn>
                        </p:par>
                        <p:par>
                          <p:cTn id="33" fill="hold" nodeType="afterGroup">
                            <p:stCondLst>
                              <p:cond delay="2000"/>
                            </p:stCondLst>
                            <p:childTnLst>
                              <p:par>
                                <p:cTn id="34" presetID="1" presetClass="entr" presetSubtype="0" fill="hold" grpId="0" nodeType="afterEffect">
                                  <p:stCondLst>
                                    <p:cond delay="500"/>
                                  </p:stCondLst>
                                  <p:childTnLst>
                                    <p:set>
                                      <p:cBhvr>
                                        <p:cTn id="35" dur="1" fill="hold">
                                          <p:stCondLst>
                                            <p:cond delay="0"/>
                                          </p:stCondLst>
                                        </p:cTn>
                                        <p:tgtEl>
                                          <p:spTgt spid="10358"/>
                                        </p:tgtEl>
                                        <p:attrNameLst>
                                          <p:attrName>style.visibility</p:attrName>
                                        </p:attrNameLst>
                                      </p:cBhvr>
                                      <p:to>
                                        <p:strVal val="visible"/>
                                      </p:to>
                                    </p:set>
                                  </p:childTnLst>
                                  <p:subTnLst>
                                    <p:set>
                                      <p:cBhvr override="childStyle">
                                        <p:cTn dur="1" fill="hold" display="0" masterRel="nextClick" afterEffect="1"/>
                                        <p:tgtEl>
                                          <p:spTgt spid="10358"/>
                                        </p:tgtEl>
                                        <p:attrNameLst>
                                          <p:attrName>style.visibility</p:attrName>
                                        </p:attrNameLst>
                                      </p:cBhvr>
                                      <p:to>
                                        <p:strVal val="hidden"/>
                                      </p:to>
                                    </p:set>
                                  </p:subTnLst>
                                </p:cTn>
                              </p:par>
                            </p:childTnLst>
                          </p:cTn>
                        </p:par>
                        <p:par>
                          <p:cTn id="36" fill="hold" nodeType="afterGroup">
                            <p:stCondLst>
                              <p:cond delay="2500"/>
                            </p:stCondLst>
                            <p:childTnLst>
                              <p:par>
                                <p:cTn id="37" presetID="1" presetClass="entr" presetSubtype="0" fill="hold" grpId="0" nodeType="afterEffect">
                                  <p:stCondLst>
                                    <p:cond delay="500"/>
                                  </p:stCondLst>
                                  <p:childTnLst>
                                    <p:set>
                                      <p:cBhvr>
                                        <p:cTn id="38" dur="1" fill="hold">
                                          <p:stCondLst>
                                            <p:cond delay="0"/>
                                          </p:stCondLst>
                                        </p:cTn>
                                        <p:tgtEl>
                                          <p:spTgt spid="10359"/>
                                        </p:tgtEl>
                                        <p:attrNameLst>
                                          <p:attrName>style.visibility</p:attrName>
                                        </p:attrNameLst>
                                      </p:cBhvr>
                                      <p:to>
                                        <p:strVal val="visible"/>
                                      </p:to>
                                    </p:set>
                                  </p:childTnLst>
                                  <p:subTnLst>
                                    <p:set>
                                      <p:cBhvr override="childStyle">
                                        <p:cTn dur="1" fill="hold" display="0" masterRel="nextClick" afterEffect="1"/>
                                        <p:tgtEl>
                                          <p:spTgt spid="10359"/>
                                        </p:tgtEl>
                                        <p:attrNameLst>
                                          <p:attrName>style.visibility</p:attrName>
                                        </p:attrNameLst>
                                      </p:cBhvr>
                                      <p:to>
                                        <p:strVal val="hidden"/>
                                      </p:to>
                                    </p:set>
                                  </p:subTnLst>
                                </p:cTn>
                              </p:par>
                            </p:childTnLst>
                          </p:cTn>
                        </p:par>
                        <p:par>
                          <p:cTn id="39" fill="hold" nodeType="afterGroup">
                            <p:stCondLst>
                              <p:cond delay="3000"/>
                            </p:stCondLst>
                            <p:childTnLst>
                              <p:par>
                                <p:cTn id="40" presetID="1" presetClass="entr" presetSubtype="0" fill="hold" grpId="0" nodeType="afterEffect">
                                  <p:stCondLst>
                                    <p:cond delay="500"/>
                                  </p:stCondLst>
                                  <p:childTnLst>
                                    <p:set>
                                      <p:cBhvr>
                                        <p:cTn id="41" dur="1" fill="hold">
                                          <p:stCondLst>
                                            <p:cond delay="0"/>
                                          </p:stCondLst>
                                        </p:cTn>
                                        <p:tgtEl>
                                          <p:spTgt spid="10360"/>
                                        </p:tgtEl>
                                        <p:attrNameLst>
                                          <p:attrName>style.visibility</p:attrName>
                                        </p:attrNameLst>
                                      </p:cBhvr>
                                      <p:to>
                                        <p:strVal val="visible"/>
                                      </p:to>
                                    </p:set>
                                  </p:childTnLst>
                                  <p:subTnLst>
                                    <p:set>
                                      <p:cBhvr override="childStyle">
                                        <p:cTn dur="1" fill="hold" display="0" masterRel="nextClick" afterEffect="1"/>
                                        <p:tgtEl>
                                          <p:spTgt spid="10360"/>
                                        </p:tgtEl>
                                        <p:attrNameLst>
                                          <p:attrName>style.visibility</p:attrName>
                                        </p:attrNameLst>
                                      </p:cBhvr>
                                      <p:to>
                                        <p:strVal val="hidden"/>
                                      </p:to>
                                    </p:set>
                                  </p:subTnLst>
                                </p:cTn>
                              </p:par>
                            </p:childTnLst>
                          </p:cTn>
                        </p:par>
                        <p:par>
                          <p:cTn id="42" fill="hold" nodeType="afterGroup">
                            <p:stCondLst>
                              <p:cond delay="3500"/>
                            </p:stCondLst>
                            <p:childTnLst>
                              <p:par>
                                <p:cTn id="43" presetID="1" presetClass="entr" presetSubtype="0" fill="hold" grpId="0" nodeType="afterEffect">
                                  <p:stCondLst>
                                    <p:cond delay="500"/>
                                  </p:stCondLst>
                                  <p:childTnLst>
                                    <p:set>
                                      <p:cBhvr>
                                        <p:cTn id="44" dur="1" fill="hold">
                                          <p:stCondLst>
                                            <p:cond delay="0"/>
                                          </p:stCondLst>
                                        </p:cTn>
                                        <p:tgtEl>
                                          <p:spTgt spid="10361"/>
                                        </p:tgtEl>
                                        <p:attrNameLst>
                                          <p:attrName>style.visibility</p:attrName>
                                        </p:attrNameLst>
                                      </p:cBhvr>
                                      <p:to>
                                        <p:strVal val="visible"/>
                                      </p:to>
                                    </p:set>
                                  </p:childTnLst>
                                  <p:subTnLst>
                                    <p:set>
                                      <p:cBhvr override="childStyle">
                                        <p:cTn dur="1" fill="hold" display="0" masterRel="nextClick" afterEffect="1"/>
                                        <p:tgtEl>
                                          <p:spTgt spid="10361"/>
                                        </p:tgtEl>
                                        <p:attrNameLst>
                                          <p:attrName>style.visibility</p:attrName>
                                        </p:attrNameLst>
                                      </p:cBhvr>
                                      <p:to>
                                        <p:strVal val="hidden"/>
                                      </p:to>
                                    </p:set>
                                  </p:subTnLst>
                                </p:cTn>
                              </p:par>
                            </p:childTnLst>
                          </p:cTn>
                        </p:par>
                        <p:par>
                          <p:cTn id="45" fill="hold" nodeType="afterGroup">
                            <p:stCondLst>
                              <p:cond delay="4000"/>
                            </p:stCondLst>
                            <p:childTnLst>
                              <p:par>
                                <p:cTn id="46" presetID="1" presetClass="entr" presetSubtype="0" fill="hold" grpId="0" nodeType="afterEffect">
                                  <p:stCondLst>
                                    <p:cond delay="500"/>
                                  </p:stCondLst>
                                  <p:childTnLst>
                                    <p:set>
                                      <p:cBhvr>
                                        <p:cTn id="47" dur="1" fill="hold">
                                          <p:stCondLst>
                                            <p:cond delay="0"/>
                                          </p:stCondLst>
                                        </p:cTn>
                                        <p:tgtEl>
                                          <p:spTgt spid="10362"/>
                                        </p:tgtEl>
                                        <p:attrNameLst>
                                          <p:attrName>style.visibility</p:attrName>
                                        </p:attrNameLst>
                                      </p:cBhvr>
                                      <p:to>
                                        <p:strVal val="visible"/>
                                      </p:to>
                                    </p:set>
                                  </p:childTnLst>
                                  <p:subTnLst>
                                    <p:set>
                                      <p:cBhvr override="childStyle">
                                        <p:cTn dur="1" fill="hold" display="0" masterRel="nextClick" afterEffect="1"/>
                                        <p:tgtEl>
                                          <p:spTgt spid="10362"/>
                                        </p:tgtEl>
                                        <p:attrNameLst>
                                          <p:attrName>style.visibility</p:attrName>
                                        </p:attrNameLst>
                                      </p:cBhvr>
                                      <p:to>
                                        <p:strVal val="hidden"/>
                                      </p:to>
                                    </p:set>
                                  </p:subTnLst>
                                </p:cTn>
                              </p:par>
                            </p:childTnLst>
                          </p:cTn>
                        </p:par>
                        <p:par>
                          <p:cTn id="48" fill="hold" nodeType="afterGroup">
                            <p:stCondLst>
                              <p:cond delay="4500"/>
                            </p:stCondLst>
                            <p:childTnLst>
                              <p:par>
                                <p:cTn id="49" presetID="1" presetClass="entr" presetSubtype="0" fill="hold" grpId="0" nodeType="afterEffect">
                                  <p:stCondLst>
                                    <p:cond delay="500"/>
                                  </p:stCondLst>
                                  <p:childTnLst>
                                    <p:set>
                                      <p:cBhvr>
                                        <p:cTn id="50" dur="1" fill="hold">
                                          <p:stCondLst>
                                            <p:cond delay="0"/>
                                          </p:stCondLst>
                                        </p:cTn>
                                        <p:tgtEl>
                                          <p:spTgt spid="10363"/>
                                        </p:tgtEl>
                                        <p:attrNameLst>
                                          <p:attrName>style.visibility</p:attrName>
                                        </p:attrNameLst>
                                      </p:cBhvr>
                                      <p:to>
                                        <p:strVal val="visible"/>
                                      </p:to>
                                    </p:set>
                                  </p:childTnLst>
                                  <p:subTnLst>
                                    <p:set>
                                      <p:cBhvr override="childStyle">
                                        <p:cTn dur="1" fill="hold" display="0" masterRel="nextClick" afterEffect="1"/>
                                        <p:tgtEl>
                                          <p:spTgt spid="10363"/>
                                        </p:tgtEl>
                                        <p:attrNameLst>
                                          <p:attrName>style.visibility</p:attrName>
                                        </p:attrNameLst>
                                      </p:cBhvr>
                                      <p:to>
                                        <p:strVal val="hidden"/>
                                      </p:to>
                                    </p:set>
                                  </p:subTnLst>
                                </p:cTn>
                              </p:par>
                            </p:childTnLst>
                          </p:cTn>
                        </p:par>
                        <p:par>
                          <p:cTn id="51" fill="hold" nodeType="afterGroup">
                            <p:stCondLst>
                              <p:cond delay="5000"/>
                            </p:stCondLst>
                            <p:childTnLst>
                              <p:par>
                                <p:cTn id="52" presetID="1" presetClass="entr" presetSubtype="0" fill="hold" grpId="0" nodeType="afterEffect">
                                  <p:stCondLst>
                                    <p:cond delay="500"/>
                                  </p:stCondLst>
                                  <p:childTnLst>
                                    <p:set>
                                      <p:cBhvr>
                                        <p:cTn id="53" dur="1" fill="hold">
                                          <p:stCondLst>
                                            <p:cond delay="0"/>
                                          </p:stCondLst>
                                        </p:cTn>
                                        <p:tgtEl>
                                          <p:spTgt spid="10364"/>
                                        </p:tgtEl>
                                        <p:attrNameLst>
                                          <p:attrName>style.visibility</p:attrName>
                                        </p:attrNameLst>
                                      </p:cBhvr>
                                      <p:to>
                                        <p:strVal val="visible"/>
                                      </p:to>
                                    </p:set>
                                  </p:childTnLst>
                                  <p:subTnLst>
                                    <p:set>
                                      <p:cBhvr override="childStyle">
                                        <p:cTn dur="1" fill="hold" display="0" masterRel="nextClick" afterEffect="1"/>
                                        <p:tgtEl>
                                          <p:spTgt spid="10364"/>
                                        </p:tgtEl>
                                        <p:attrNameLst>
                                          <p:attrName>style.visibility</p:attrName>
                                        </p:attrNameLst>
                                      </p:cBhvr>
                                      <p:to>
                                        <p:strVal val="hidden"/>
                                      </p:to>
                                    </p:set>
                                  </p:subTnLst>
                                </p:cTn>
                              </p:par>
                            </p:childTnLst>
                          </p:cTn>
                        </p:par>
                        <p:par>
                          <p:cTn id="54" fill="hold" nodeType="afterGroup">
                            <p:stCondLst>
                              <p:cond delay="5500"/>
                            </p:stCondLst>
                            <p:childTnLst>
                              <p:par>
                                <p:cTn id="55" presetID="1" presetClass="entr" presetSubtype="0" fill="hold" grpId="0" nodeType="afterEffect">
                                  <p:stCondLst>
                                    <p:cond delay="500"/>
                                  </p:stCondLst>
                                  <p:childTnLst>
                                    <p:set>
                                      <p:cBhvr>
                                        <p:cTn id="56" dur="1" fill="hold">
                                          <p:stCondLst>
                                            <p:cond delay="0"/>
                                          </p:stCondLst>
                                        </p:cTn>
                                        <p:tgtEl>
                                          <p:spTgt spid="10365"/>
                                        </p:tgtEl>
                                        <p:attrNameLst>
                                          <p:attrName>style.visibility</p:attrName>
                                        </p:attrNameLst>
                                      </p:cBhvr>
                                      <p:to>
                                        <p:strVal val="visible"/>
                                      </p:to>
                                    </p:set>
                                  </p:childTnLst>
                                  <p:subTnLst>
                                    <p:set>
                                      <p:cBhvr override="childStyle">
                                        <p:cTn dur="1" fill="hold" display="0" masterRel="nextClick" afterEffect="1"/>
                                        <p:tgtEl>
                                          <p:spTgt spid="10365"/>
                                        </p:tgtEl>
                                        <p:attrNameLst>
                                          <p:attrName>style.visibility</p:attrName>
                                        </p:attrNameLst>
                                      </p:cBhvr>
                                      <p:to>
                                        <p:strVal val="hidden"/>
                                      </p:to>
                                    </p:set>
                                  </p:subTnLst>
                                </p:cTn>
                              </p:par>
                            </p:childTnLst>
                          </p:cTn>
                        </p:par>
                        <p:par>
                          <p:cTn id="57" fill="hold" nodeType="afterGroup">
                            <p:stCondLst>
                              <p:cond delay="6000"/>
                            </p:stCondLst>
                            <p:childTnLst>
                              <p:par>
                                <p:cTn id="58" presetID="1" presetClass="entr" presetSubtype="0" fill="hold" grpId="0" nodeType="afterEffect">
                                  <p:stCondLst>
                                    <p:cond delay="500"/>
                                  </p:stCondLst>
                                  <p:childTnLst>
                                    <p:set>
                                      <p:cBhvr>
                                        <p:cTn id="59" dur="1" fill="hold">
                                          <p:stCondLst>
                                            <p:cond delay="0"/>
                                          </p:stCondLst>
                                        </p:cTn>
                                        <p:tgtEl>
                                          <p:spTgt spid="10366"/>
                                        </p:tgtEl>
                                        <p:attrNameLst>
                                          <p:attrName>style.visibility</p:attrName>
                                        </p:attrNameLst>
                                      </p:cBhvr>
                                      <p:to>
                                        <p:strVal val="visible"/>
                                      </p:to>
                                    </p:set>
                                  </p:childTnLst>
                                  <p:subTnLst>
                                    <p:set>
                                      <p:cBhvr override="childStyle">
                                        <p:cTn dur="1" fill="hold" display="0" masterRel="nextClick" afterEffect="1"/>
                                        <p:tgtEl>
                                          <p:spTgt spid="10366"/>
                                        </p:tgtEl>
                                        <p:attrNameLst>
                                          <p:attrName>style.visibility</p:attrName>
                                        </p:attrNameLst>
                                      </p:cBhvr>
                                      <p:to>
                                        <p:strVal val="hidden"/>
                                      </p:to>
                                    </p:set>
                                  </p:subTnLst>
                                </p:cTn>
                              </p:par>
                            </p:childTnLst>
                          </p:cTn>
                        </p:par>
                        <p:par>
                          <p:cTn id="60" fill="hold" nodeType="afterGroup">
                            <p:stCondLst>
                              <p:cond delay="6500"/>
                            </p:stCondLst>
                            <p:childTnLst>
                              <p:par>
                                <p:cTn id="61" presetID="1" presetClass="entr" presetSubtype="0" fill="hold" grpId="0" nodeType="afterEffect">
                                  <p:stCondLst>
                                    <p:cond delay="500"/>
                                  </p:stCondLst>
                                  <p:childTnLst>
                                    <p:set>
                                      <p:cBhvr>
                                        <p:cTn id="62" dur="1" fill="hold">
                                          <p:stCondLst>
                                            <p:cond delay="0"/>
                                          </p:stCondLst>
                                        </p:cTn>
                                        <p:tgtEl>
                                          <p:spTgt spid="10367"/>
                                        </p:tgtEl>
                                        <p:attrNameLst>
                                          <p:attrName>style.visibility</p:attrName>
                                        </p:attrNameLst>
                                      </p:cBhvr>
                                      <p:to>
                                        <p:strVal val="visible"/>
                                      </p:to>
                                    </p:set>
                                  </p:childTnLst>
                                  <p:subTnLst>
                                    <p:set>
                                      <p:cBhvr override="childStyle">
                                        <p:cTn dur="1" fill="hold" display="0" masterRel="nextClick" afterEffect="1"/>
                                        <p:tgtEl>
                                          <p:spTgt spid="10367"/>
                                        </p:tgtEl>
                                        <p:attrNameLst>
                                          <p:attrName>style.visibility</p:attrName>
                                        </p:attrNameLst>
                                      </p:cBhvr>
                                      <p:to>
                                        <p:strVal val="hidden"/>
                                      </p:to>
                                    </p:set>
                                  </p:subTnLst>
                                </p:cTn>
                              </p:par>
                            </p:childTnLst>
                          </p:cTn>
                        </p:par>
                        <p:par>
                          <p:cTn id="63" fill="hold" nodeType="afterGroup">
                            <p:stCondLst>
                              <p:cond delay="7000"/>
                            </p:stCondLst>
                            <p:childTnLst>
                              <p:par>
                                <p:cTn id="64" presetID="1" presetClass="entr" presetSubtype="0" fill="hold" grpId="0" nodeType="afterEffect">
                                  <p:stCondLst>
                                    <p:cond delay="500"/>
                                  </p:stCondLst>
                                  <p:childTnLst>
                                    <p:set>
                                      <p:cBhvr>
                                        <p:cTn id="65" dur="1" fill="hold">
                                          <p:stCondLst>
                                            <p:cond delay="0"/>
                                          </p:stCondLst>
                                        </p:cTn>
                                        <p:tgtEl>
                                          <p:spTgt spid="10368"/>
                                        </p:tgtEl>
                                        <p:attrNameLst>
                                          <p:attrName>style.visibility</p:attrName>
                                        </p:attrNameLst>
                                      </p:cBhvr>
                                      <p:to>
                                        <p:strVal val="visible"/>
                                      </p:to>
                                    </p:set>
                                  </p:childTnLst>
                                  <p:subTnLst>
                                    <p:set>
                                      <p:cBhvr override="childStyle">
                                        <p:cTn dur="1" fill="hold" display="0" masterRel="nextClick" afterEffect="1"/>
                                        <p:tgtEl>
                                          <p:spTgt spid="10368"/>
                                        </p:tgtEl>
                                        <p:attrNameLst>
                                          <p:attrName>style.visibility</p:attrName>
                                        </p:attrNameLst>
                                      </p:cBhvr>
                                      <p:to>
                                        <p:strVal val="hidden"/>
                                      </p:to>
                                    </p:set>
                                  </p:subTnLst>
                                </p:cTn>
                              </p:par>
                            </p:childTnLst>
                          </p:cTn>
                        </p:par>
                        <p:par>
                          <p:cTn id="66" fill="hold" nodeType="afterGroup">
                            <p:stCondLst>
                              <p:cond delay="7500"/>
                            </p:stCondLst>
                            <p:childTnLst>
                              <p:par>
                                <p:cTn id="67" presetID="1" presetClass="entr" presetSubtype="0" fill="hold" grpId="0" nodeType="afterEffect">
                                  <p:stCondLst>
                                    <p:cond delay="500"/>
                                  </p:stCondLst>
                                  <p:childTnLst>
                                    <p:set>
                                      <p:cBhvr>
                                        <p:cTn id="68" dur="1" fill="hold">
                                          <p:stCondLst>
                                            <p:cond delay="0"/>
                                          </p:stCondLst>
                                        </p:cTn>
                                        <p:tgtEl>
                                          <p:spTgt spid="10369"/>
                                        </p:tgtEl>
                                        <p:attrNameLst>
                                          <p:attrName>style.visibility</p:attrName>
                                        </p:attrNameLst>
                                      </p:cBhvr>
                                      <p:to>
                                        <p:strVal val="visible"/>
                                      </p:to>
                                    </p:set>
                                  </p:childTnLst>
                                  <p:subTnLst>
                                    <p:set>
                                      <p:cBhvr override="childStyle">
                                        <p:cTn dur="1" fill="hold" display="0" masterRel="nextClick" afterEffect="1"/>
                                        <p:tgtEl>
                                          <p:spTgt spid="10369"/>
                                        </p:tgtEl>
                                        <p:attrNameLst>
                                          <p:attrName>style.visibility</p:attrName>
                                        </p:attrNameLst>
                                      </p:cBhvr>
                                      <p:to>
                                        <p:strVal val="hidden"/>
                                      </p:to>
                                    </p:set>
                                  </p:subTnLst>
                                </p:cTn>
                              </p:par>
                            </p:childTnLst>
                          </p:cTn>
                        </p:par>
                        <p:par>
                          <p:cTn id="69" fill="hold" nodeType="afterGroup">
                            <p:stCondLst>
                              <p:cond delay="8000"/>
                            </p:stCondLst>
                            <p:childTnLst>
                              <p:par>
                                <p:cTn id="70" presetID="1" presetClass="entr" presetSubtype="0" fill="hold" grpId="0" nodeType="afterEffect">
                                  <p:stCondLst>
                                    <p:cond delay="500"/>
                                  </p:stCondLst>
                                  <p:childTnLst>
                                    <p:set>
                                      <p:cBhvr>
                                        <p:cTn id="71" dur="1" fill="hold">
                                          <p:stCondLst>
                                            <p:cond delay="0"/>
                                          </p:stCondLst>
                                        </p:cTn>
                                        <p:tgtEl>
                                          <p:spTgt spid="10370"/>
                                        </p:tgtEl>
                                        <p:attrNameLst>
                                          <p:attrName>style.visibility</p:attrName>
                                        </p:attrNameLst>
                                      </p:cBhvr>
                                      <p:to>
                                        <p:strVal val="visible"/>
                                      </p:to>
                                    </p:set>
                                  </p:childTnLst>
                                  <p:subTnLst>
                                    <p:set>
                                      <p:cBhvr override="childStyle">
                                        <p:cTn dur="1" fill="hold" display="0" masterRel="nextClick" afterEffect="1"/>
                                        <p:tgtEl>
                                          <p:spTgt spid="10370"/>
                                        </p:tgtEl>
                                        <p:attrNameLst>
                                          <p:attrName>style.visibility</p:attrName>
                                        </p:attrNameLst>
                                      </p:cBhvr>
                                      <p:to>
                                        <p:strVal val="hidden"/>
                                      </p:to>
                                    </p:set>
                                  </p:subTnLst>
                                </p:cTn>
                              </p:par>
                            </p:childTnLst>
                          </p:cTn>
                        </p:par>
                        <p:par>
                          <p:cTn id="72" fill="hold" nodeType="afterGroup">
                            <p:stCondLst>
                              <p:cond delay="8500"/>
                            </p:stCondLst>
                            <p:childTnLst>
                              <p:par>
                                <p:cTn id="73" presetID="1" presetClass="entr" presetSubtype="0" fill="hold" grpId="0" nodeType="afterEffect">
                                  <p:stCondLst>
                                    <p:cond delay="500"/>
                                  </p:stCondLst>
                                  <p:childTnLst>
                                    <p:set>
                                      <p:cBhvr>
                                        <p:cTn id="74" dur="1" fill="hold">
                                          <p:stCondLst>
                                            <p:cond delay="0"/>
                                          </p:stCondLst>
                                        </p:cTn>
                                        <p:tgtEl>
                                          <p:spTgt spid="10371"/>
                                        </p:tgtEl>
                                        <p:attrNameLst>
                                          <p:attrName>style.visibility</p:attrName>
                                        </p:attrNameLst>
                                      </p:cBhvr>
                                      <p:to>
                                        <p:strVal val="visible"/>
                                      </p:to>
                                    </p:set>
                                  </p:childTnLst>
                                  <p:subTnLst>
                                    <p:set>
                                      <p:cBhvr override="childStyle">
                                        <p:cTn dur="1" fill="hold" display="0" masterRel="nextClick" afterEffect="1"/>
                                        <p:tgtEl>
                                          <p:spTgt spid="10371"/>
                                        </p:tgtEl>
                                        <p:attrNameLst>
                                          <p:attrName>style.visibility</p:attrName>
                                        </p:attrNameLst>
                                      </p:cBhvr>
                                      <p:to>
                                        <p:strVal val="hidden"/>
                                      </p:to>
                                    </p:set>
                                  </p:subTnLst>
                                </p:cTn>
                              </p:par>
                            </p:childTnLst>
                          </p:cTn>
                        </p:par>
                        <p:par>
                          <p:cTn id="75" fill="hold" nodeType="afterGroup">
                            <p:stCondLst>
                              <p:cond delay="9000"/>
                            </p:stCondLst>
                            <p:childTnLst>
                              <p:par>
                                <p:cTn id="76" presetID="1" presetClass="entr" presetSubtype="0" fill="hold" grpId="0" nodeType="afterEffect">
                                  <p:stCondLst>
                                    <p:cond delay="500"/>
                                  </p:stCondLst>
                                  <p:childTnLst>
                                    <p:set>
                                      <p:cBhvr>
                                        <p:cTn id="77" dur="1" fill="hold">
                                          <p:stCondLst>
                                            <p:cond delay="0"/>
                                          </p:stCondLst>
                                        </p:cTn>
                                        <p:tgtEl>
                                          <p:spTgt spid="10372"/>
                                        </p:tgtEl>
                                        <p:attrNameLst>
                                          <p:attrName>style.visibility</p:attrName>
                                        </p:attrNameLst>
                                      </p:cBhvr>
                                      <p:to>
                                        <p:strVal val="visible"/>
                                      </p:to>
                                    </p:set>
                                  </p:childTnLst>
                                  <p:subTnLst>
                                    <p:set>
                                      <p:cBhvr override="childStyle">
                                        <p:cTn dur="1" fill="hold" display="0" masterRel="nextClick" afterEffect="1"/>
                                        <p:tgtEl>
                                          <p:spTgt spid="10372"/>
                                        </p:tgtEl>
                                        <p:attrNameLst>
                                          <p:attrName>style.visibility</p:attrName>
                                        </p:attrNameLst>
                                      </p:cBhvr>
                                      <p:to>
                                        <p:strVal val="hidden"/>
                                      </p:to>
                                    </p:set>
                                  </p:subTnLst>
                                </p:cTn>
                              </p:par>
                            </p:childTnLst>
                          </p:cTn>
                        </p:par>
                        <p:par>
                          <p:cTn id="78" fill="hold" nodeType="afterGroup">
                            <p:stCondLst>
                              <p:cond delay="9500"/>
                            </p:stCondLst>
                            <p:childTnLst>
                              <p:par>
                                <p:cTn id="79" presetID="1" presetClass="entr" presetSubtype="0" fill="hold" grpId="0" nodeType="afterEffect">
                                  <p:stCondLst>
                                    <p:cond delay="500"/>
                                  </p:stCondLst>
                                  <p:childTnLst>
                                    <p:set>
                                      <p:cBhvr>
                                        <p:cTn id="80" dur="1" fill="hold">
                                          <p:stCondLst>
                                            <p:cond delay="0"/>
                                          </p:stCondLst>
                                        </p:cTn>
                                        <p:tgtEl>
                                          <p:spTgt spid="10373"/>
                                        </p:tgtEl>
                                        <p:attrNameLst>
                                          <p:attrName>style.visibility</p:attrName>
                                        </p:attrNameLst>
                                      </p:cBhvr>
                                      <p:to>
                                        <p:strVal val="visible"/>
                                      </p:to>
                                    </p:set>
                                  </p:childTnLst>
                                  <p:subTnLst>
                                    <p:set>
                                      <p:cBhvr override="childStyle">
                                        <p:cTn dur="1" fill="hold" display="0" masterRel="nextClick" afterEffect="1"/>
                                        <p:tgtEl>
                                          <p:spTgt spid="10373"/>
                                        </p:tgtEl>
                                        <p:attrNameLst>
                                          <p:attrName>style.visibility</p:attrName>
                                        </p:attrNameLst>
                                      </p:cBhvr>
                                      <p:to>
                                        <p:strVal val="hidden"/>
                                      </p:to>
                                    </p:set>
                                  </p:subTnLst>
                                </p:cTn>
                              </p:par>
                            </p:childTnLst>
                          </p:cTn>
                        </p:par>
                        <p:par>
                          <p:cTn id="81" fill="hold" nodeType="afterGroup">
                            <p:stCondLst>
                              <p:cond delay="10000"/>
                            </p:stCondLst>
                            <p:childTnLst>
                              <p:par>
                                <p:cTn id="82" presetID="1" presetClass="entr" presetSubtype="0" fill="hold" grpId="0" nodeType="afterEffect">
                                  <p:stCondLst>
                                    <p:cond delay="500"/>
                                  </p:stCondLst>
                                  <p:childTnLst>
                                    <p:set>
                                      <p:cBhvr>
                                        <p:cTn id="83" dur="1" fill="hold">
                                          <p:stCondLst>
                                            <p:cond delay="0"/>
                                          </p:stCondLst>
                                        </p:cTn>
                                        <p:tgtEl>
                                          <p:spTgt spid="10374"/>
                                        </p:tgtEl>
                                        <p:attrNameLst>
                                          <p:attrName>style.visibility</p:attrName>
                                        </p:attrNameLst>
                                      </p:cBhvr>
                                      <p:to>
                                        <p:strVal val="visible"/>
                                      </p:to>
                                    </p:set>
                                  </p:childTnLst>
                                  <p:subTnLst>
                                    <p:set>
                                      <p:cBhvr override="childStyle">
                                        <p:cTn dur="1" fill="hold" display="0" masterRel="nextClick" afterEffect="1"/>
                                        <p:tgtEl>
                                          <p:spTgt spid="10374"/>
                                        </p:tgtEl>
                                        <p:attrNameLst>
                                          <p:attrName>style.visibility</p:attrName>
                                        </p:attrNameLst>
                                      </p:cBhvr>
                                      <p:to>
                                        <p:strVal val="hidden"/>
                                      </p:to>
                                    </p:set>
                                  </p:subTnLst>
                                </p:cTn>
                              </p:par>
                            </p:childTnLst>
                          </p:cTn>
                        </p:par>
                        <p:par>
                          <p:cTn id="84" fill="hold" nodeType="afterGroup">
                            <p:stCondLst>
                              <p:cond delay="10500"/>
                            </p:stCondLst>
                            <p:childTnLst>
                              <p:par>
                                <p:cTn id="85" presetID="1" presetClass="entr" presetSubtype="0" fill="hold" grpId="0" nodeType="afterEffect">
                                  <p:stCondLst>
                                    <p:cond delay="500"/>
                                  </p:stCondLst>
                                  <p:childTnLst>
                                    <p:set>
                                      <p:cBhvr>
                                        <p:cTn id="86" dur="1" fill="hold">
                                          <p:stCondLst>
                                            <p:cond delay="0"/>
                                          </p:stCondLst>
                                        </p:cTn>
                                        <p:tgtEl>
                                          <p:spTgt spid="10375"/>
                                        </p:tgtEl>
                                        <p:attrNameLst>
                                          <p:attrName>style.visibility</p:attrName>
                                        </p:attrNameLst>
                                      </p:cBhvr>
                                      <p:to>
                                        <p:strVal val="visible"/>
                                      </p:to>
                                    </p:set>
                                  </p:childTnLst>
                                  <p:subTnLst>
                                    <p:set>
                                      <p:cBhvr override="childStyle">
                                        <p:cTn dur="1" fill="hold" display="0" masterRel="nextClick" afterEffect="1"/>
                                        <p:tgtEl>
                                          <p:spTgt spid="10375"/>
                                        </p:tgtEl>
                                        <p:attrNameLst>
                                          <p:attrName>style.visibility</p:attrName>
                                        </p:attrNameLst>
                                      </p:cBhvr>
                                      <p:to>
                                        <p:strVal val="hidden"/>
                                      </p:to>
                                    </p:set>
                                  </p:subTnLst>
                                </p:cTn>
                              </p:par>
                            </p:childTnLst>
                          </p:cTn>
                        </p:par>
                        <p:par>
                          <p:cTn id="87" fill="hold" nodeType="afterGroup">
                            <p:stCondLst>
                              <p:cond delay="11000"/>
                            </p:stCondLst>
                            <p:childTnLst>
                              <p:par>
                                <p:cTn id="88" presetID="1" presetClass="entr" presetSubtype="0" fill="hold" grpId="0" nodeType="afterEffect">
                                  <p:stCondLst>
                                    <p:cond delay="500"/>
                                  </p:stCondLst>
                                  <p:childTnLst>
                                    <p:set>
                                      <p:cBhvr>
                                        <p:cTn id="89" dur="1" fill="hold">
                                          <p:stCondLst>
                                            <p:cond delay="0"/>
                                          </p:stCondLst>
                                        </p:cTn>
                                        <p:tgtEl>
                                          <p:spTgt spid="10376"/>
                                        </p:tgtEl>
                                        <p:attrNameLst>
                                          <p:attrName>style.visibility</p:attrName>
                                        </p:attrNameLst>
                                      </p:cBhvr>
                                      <p:to>
                                        <p:strVal val="visible"/>
                                      </p:to>
                                    </p:set>
                                  </p:childTnLst>
                                  <p:subTnLst>
                                    <p:set>
                                      <p:cBhvr override="childStyle">
                                        <p:cTn dur="1" fill="hold" display="0" masterRel="nextClick" afterEffect="1"/>
                                        <p:tgtEl>
                                          <p:spTgt spid="10376"/>
                                        </p:tgtEl>
                                        <p:attrNameLst>
                                          <p:attrName>style.visibility</p:attrName>
                                        </p:attrNameLst>
                                      </p:cBhvr>
                                      <p:to>
                                        <p:strVal val="hidden"/>
                                      </p:to>
                                    </p:set>
                                  </p:subTnLst>
                                </p:cTn>
                              </p:par>
                            </p:childTnLst>
                          </p:cTn>
                        </p:par>
                        <p:par>
                          <p:cTn id="90" fill="hold" nodeType="afterGroup">
                            <p:stCondLst>
                              <p:cond delay="11500"/>
                            </p:stCondLst>
                            <p:childTnLst>
                              <p:par>
                                <p:cTn id="91" presetID="1" presetClass="entr" presetSubtype="0" fill="hold" grpId="0" nodeType="afterEffect">
                                  <p:stCondLst>
                                    <p:cond delay="500"/>
                                  </p:stCondLst>
                                  <p:childTnLst>
                                    <p:set>
                                      <p:cBhvr>
                                        <p:cTn id="92" dur="1" fill="hold">
                                          <p:stCondLst>
                                            <p:cond delay="0"/>
                                          </p:stCondLst>
                                        </p:cTn>
                                        <p:tgtEl>
                                          <p:spTgt spid="10377"/>
                                        </p:tgtEl>
                                        <p:attrNameLst>
                                          <p:attrName>style.visibility</p:attrName>
                                        </p:attrNameLst>
                                      </p:cBhvr>
                                      <p:to>
                                        <p:strVal val="visible"/>
                                      </p:to>
                                    </p:set>
                                  </p:childTnLst>
                                  <p:subTnLst>
                                    <p:set>
                                      <p:cBhvr override="childStyle">
                                        <p:cTn dur="1" fill="hold" display="0" masterRel="nextClick" afterEffect="1"/>
                                        <p:tgtEl>
                                          <p:spTgt spid="10377"/>
                                        </p:tgtEl>
                                        <p:attrNameLst>
                                          <p:attrName>style.visibility</p:attrName>
                                        </p:attrNameLst>
                                      </p:cBhvr>
                                      <p:to>
                                        <p:strVal val="hidden"/>
                                      </p:to>
                                    </p:set>
                                  </p:subTnLst>
                                </p:cTn>
                              </p:par>
                            </p:childTnLst>
                          </p:cTn>
                        </p:par>
                        <p:par>
                          <p:cTn id="93" fill="hold" nodeType="afterGroup">
                            <p:stCondLst>
                              <p:cond delay="12000"/>
                            </p:stCondLst>
                            <p:childTnLst>
                              <p:par>
                                <p:cTn id="94" presetID="1" presetClass="entr" presetSubtype="0" fill="hold" grpId="0" nodeType="afterEffect">
                                  <p:stCondLst>
                                    <p:cond delay="500"/>
                                  </p:stCondLst>
                                  <p:childTnLst>
                                    <p:set>
                                      <p:cBhvr>
                                        <p:cTn id="95" dur="1" fill="hold">
                                          <p:stCondLst>
                                            <p:cond delay="0"/>
                                          </p:stCondLst>
                                        </p:cTn>
                                        <p:tgtEl>
                                          <p:spTgt spid="10378"/>
                                        </p:tgtEl>
                                        <p:attrNameLst>
                                          <p:attrName>style.visibility</p:attrName>
                                        </p:attrNameLst>
                                      </p:cBhvr>
                                      <p:to>
                                        <p:strVal val="visible"/>
                                      </p:to>
                                    </p:set>
                                  </p:childTnLst>
                                  <p:subTnLst>
                                    <p:set>
                                      <p:cBhvr override="childStyle">
                                        <p:cTn dur="1" fill="hold" display="0" masterRel="nextClick" afterEffect="1"/>
                                        <p:tgtEl>
                                          <p:spTgt spid="10378"/>
                                        </p:tgtEl>
                                        <p:attrNameLst>
                                          <p:attrName>style.visibility</p:attrName>
                                        </p:attrNameLst>
                                      </p:cBhvr>
                                      <p:to>
                                        <p:strVal val="hidden"/>
                                      </p:to>
                                    </p:set>
                                  </p:subTnLst>
                                </p:cTn>
                              </p:par>
                            </p:childTnLst>
                          </p:cTn>
                        </p:par>
                        <p:par>
                          <p:cTn id="96" fill="hold" nodeType="afterGroup">
                            <p:stCondLst>
                              <p:cond delay="12500"/>
                            </p:stCondLst>
                            <p:childTnLst>
                              <p:par>
                                <p:cTn id="97" presetID="1" presetClass="entr" presetSubtype="0" fill="hold" grpId="0" nodeType="afterEffect">
                                  <p:stCondLst>
                                    <p:cond delay="500"/>
                                  </p:stCondLst>
                                  <p:childTnLst>
                                    <p:set>
                                      <p:cBhvr>
                                        <p:cTn id="98" dur="1" fill="hold">
                                          <p:stCondLst>
                                            <p:cond delay="0"/>
                                          </p:stCondLst>
                                        </p:cTn>
                                        <p:tgtEl>
                                          <p:spTgt spid="10379"/>
                                        </p:tgtEl>
                                        <p:attrNameLst>
                                          <p:attrName>style.visibility</p:attrName>
                                        </p:attrNameLst>
                                      </p:cBhvr>
                                      <p:to>
                                        <p:strVal val="visible"/>
                                      </p:to>
                                    </p:set>
                                  </p:childTnLst>
                                </p:cTn>
                              </p:par>
                              <p:par>
                                <p:cTn id="99" presetID="1" presetClass="entr" presetSubtype="0" fill="hold" grpId="0" nodeType="withEffect">
                                  <p:stCondLst>
                                    <p:cond delay="500"/>
                                  </p:stCondLst>
                                  <p:childTnLst>
                                    <p:set>
                                      <p:cBhvr>
                                        <p:cTn id="100" dur="1" fill="hold">
                                          <p:stCondLst>
                                            <p:cond delay="0"/>
                                          </p:stCondLst>
                                        </p:cTn>
                                        <p:tgtEl>
                                          <p:spTgt spid="10383"/>
                                        </p:tgtEl>
                                        <p:attrNameLst>
                                          <p:attrName>style.visibility</p:attrName>
                                        </p:attrNameLst>
                                      </p:cBhvr>
                                      <p:to>
                                        <p:strVal val="visible"/>
                                      </p:to>
                                    </p:set>
                                  </p:childTnLst>
                                </p:cTn>
                              </p:par>
                            </p:childTnLst>
                          </p:cTn>
                        </p:par>
                        <p:par>
                          <p:cTn id="101" fill="hold" nodeType="afterGroup">
                            <p:stCondLst>
                              <p:cond delay="13000"/>
                            </p:stCondLst>
                            <p:childTnLst>
                              <p:par>
                                <p:cTn id="102" presetID="1" presetClass="entr" presetSubtype="0" fill="hold" grpId="0" nodeType="afterEffect">
                                  <p:stCondLst>
                                    <p:cond delay="500"/>
                                  </p:stCondLst>
                                  <p:childTnLst>
                                    <p:set>
                                      <p:cBhvr>
                                        <p:cTn id="103" dur="1" fill="hold">
                                          <p:stCondLst>
                                            <p:cond delay="0"/>
                                          </p:stCondLst>
                                        </p:cTn>
                                        <p:tgtEl>
                                          <p:spTgt spid="10386"/>
                                        </p:tgtEl>
                                        <p:attrNameLst>
                                          <p:attrName>style.visibility</p:attrName>
                                        </p:attrNameLst>
                                      </p:cBhvr>
                                      <p:to>
                                        <p:strVal val="visible"/>
                                      </p:to>
                                    </p:set>
                                  </p:childTnLst>
                                </p:cTn>
                              </p:par>
                            </p:childTnLst>
                          </p:cTn>
                        </p:par>
                      </p:childTnLst>
                    </p:cTn>
                  </p:par>
                  <p:par>
                    <p:cTn id="104" fill="hold" nodeType="clickPar">
                      <p:stCondLst>
                        <p:cond delay="indefinite"/>
                      </p:stCondLst>
                      <p:childTnLst>
                        <p:par>
                          <p:cTn id="105" fill="hold" nodeType="withGroup">
                            <p:stCondLst>
                              <p:cond delay="0"/>
                            </p:stCondLst>
                            <p:childTnLst>
                              <p:par>
                                <p:cTn id="106" presetID="9" presetClass="exit" presetSubtype="0" fill="hold" grpId="1" nodeType="clickEffect">
                                  <p:stCondLst>
                                    <p:cond delay="0"/>
                                  </p:stCondLst>
                                  <p:childTnLst>
                                    <p:animEffect transition="out" filter="dissolve">
                                      <p:cBhvr>
                                        <p:cTn id="107" dur="1000"/>
                                        <p:tgtEl>
                                          <p:spTgt spid="10353"/>
                                        </p:tgtEl>
                                      </p:cBhvr>
                                    </p:animEffect>
                                    <p:set>
                                      <p:cBhvr>
                                        <p:cTn id="108" dur="1" fill="hold">
                                          <p:stCondLst>
                                            <p:cond delay="999"/>
                                          </p:stCondLst>
                                        </p:cTn>
                                        <p:tgtEl>
                                          <p:spTgt spid="10353"/>
                                        </p:tgtEl>
                                        <p:attrNameLst>
                                          <p:attrName>style.visibility</p:attrName>
                                        </p:attrNameLst>
                                      </p:cBhvr>
                                      <p:to>
                                        <p:strVal val="hidden"/>
                                      </p:to>
                                    </p:set>
                                  </p:childTnLst>
                                </p:cTn>
                              </p:par>
                            </p:childTnLst>
                          </p:cTn>
                        </p:par>
                        <p:par>
                          <p:cTn id="109" fill="hold" nodeType="afterGroup">
                            <p:stCondLst>
                              <p:cond delay="1000"/>
                            </p:stCondLst>
                            <p:childTnLst>
                              <p:par>
                                <p:cTn id="110" presetID="9" presetClass="entr" presetSubtype="0" fill="hold" grpId="2" nodeType="afterEffect">
                                  <p:stCondLst>
                                    <p:cond delay="0"/>
                                  </p:stCondLst>
                                  <p:childTnLst>
                                    <p:set>
                                      <p:cBhvr>
                                        <p:cTn id="111" dur="1" fill="hold">
                                          <p:stCondLst>
                                            <p:cond delay="0"/>
                                          </p:stCondLst>
                                        </p:cTn>
                                        <p:tgtEl>
                                          <p:spTgt spid="10384"/>
                                        </p:tgtEl>
                                        <p:attrNameLst>
                                          <p:attrName>style.visibility</p:attrName>
                                        </p:attrNameLst>
                                      </p:cBhvr>
                                      <p:to>
                                        <p:strVal val="visible"/>
                                      </p:to>
                                    </p:set>
                                    <p:animEffect transition="in" filter="dissolve">
                                      <p:cBhvr>
                                        <p:cTn id="112" dur="2000"/>
                                        <p:tgtEl>
                                          <p:spTgt spid="10384"/>
                                        </p:tgtEl>
                                      </p:cBhvr>
                                    </p:animEffect>
                                  </p:childTnLst>
                                </p:cTn>
                              </p:par>
                            </p:childTnLst>
                          </p:cTn>
                        </p:par>
                        <p:par>
                          <p:cTn id="113" fill="hold" nodeType="afterGroup">
                            <p:stCondLst>
                              <p:cond delay="3000"/>
                            </p:stCondLst>
                            <p:childTnLst>
                              <p:par>
                                <p:cTn id="114" presetID="22" presetClass="entr" presetSubtype="2" fill="hold" grpId="0" nodeType="afterEffect">
                                  <p:stCondLst>
                                    <p:cond delay="0"/>
                                  </p:stCondLst>
                                  <p:childTnLst>
                                    <p:set>
                                      <p:cBhvr>
                                        <p:cTn id="115" dur="1" fill="hold">
                                          <p:stCondLst>
                                            <p:cond delay="0"/>
                                          </p:stCondLst>
                                        </p:cTn>
                                        <p:tgtEl>
                                          <p:spTgt spid="10390"/>
                                        </p:tgtEl>
                                        <p:attrNameLst>
                                          <p:attrName>style.visibility</p:attrName>
                                        </p:attrNameLst>
                                      </p:cBhvr>
                                      <p:to>
                                        <p:strVal val="visible"/>
                                      </p:to>
                                    </p:set>
                                    <p:animEffect transition="in" filter="wipe(right)">
                                      <p:cBhvr>
                                        <p:cTn id="116" dur="2000"/>
                                        <p:tgtEl>
                                          <p:spTgt spid="10390"/>
                                        </p:tgtEl>
                                      </p:cBhvr>
                                    </p:animEffect>
                                  </p:childTnLst>
                                </p:cTn>
                              </p:par>
                            </p:childTnLst>
                          </p:cTn>
                        </p:par>
                        <p:par>
                          <p:cTn id="117" fill="hold" nodeType="afterGroup">
                            <p:stCondLst>
                              <p:cond delay="5000"/>
                            </p:stCondLst>
                            <p:childTnLst>
                              <p:par>
                                <p:cTn id="118" presetID="22" presetClass="entr" presetSubtype="8" fill="hold" grpId="0" nodeType="afterEffect">
                                  <p:stCondLst>
                                    <p:cond delay="500"/>
                                  </p:stCondLst>
                                  <p:childTnLst>
                                    <p:set>
                                      <p:cBhvr>
                                        <p:cTn id="119" dur="1" fill="hold">
                                          <p:stCondLst>
                                            <p:cond delay="0"/>
                                          </p:stCondLst>
                                        </p:cTn>
                                        <p:tgtEl>
                                          <p:spTgt spid="10388"/>
                                        </p:tgtEl>
                                        <p:attrNameLst>
                                          <p:attrName>style.visibility</p:attrName>
                                        </p:attrNameLst>
                                      </p:cBhvr>
                                      <p:to>
                                        <p:strVal val="visible"/>
                                      </p:to>
                                    </p:set>
                                    <p:animEffect transition="in" filter="wipe(left)">
                                      <p:cBhvr>
                                        <p:cTn id="120" dur="2000"/>
                                        <p:tgtEl>
                                          <p:spTgt spid="10388"/>
                                        </p:tgtEl>
                                      </p:cBhvr>
                                    </p:animEffect>
                                  </p:childTnLst>
                                </p:cTn>
                              </p:par>
                            </p:childTnLst>
                          </p:cTn>
                        </p:par>
                      </p:childTnLst>
                    </p:cTn>
                  </p:par>
                  <p:par>
                    <p:cTn id="121" fill="hold" nodeType="clickPar">
                      <p:stCondLst>
                        <p:cond delay="indefinite"/>
                      </p:stCondLst>
                      <p:childTnLst>
                        <p:par>
                          <p:cTn id="122" fill="hold" nodeType="withGroup">
                            <p:stCondLst>
                              <p:cond delay="0"/>
                            </p:stCondLst>
                            <p:childTnLst>
                              <p:par>
                                <p:cTn id="123" presetID="1" presetClass="exit" presetSubtype="0" fill="hold" grpId="1" nodeType="clickEffect">
                                  <p:stCondLst>
                                    <p:cond delay="0"/>
                                  </p:stCondLst>
                                  <p:childTnLst>
                                    <p:set>
                                      <p:cBhvr>
                                        <p:cTn id="124" dur="1" fill="hold">
                                          <p:stCondLst>
                                            <p:cond delay="0"/>
                                          </p:stCondLst>
                                        </p:cTn>
                                        <p:tgtEl>
                                          <p:spTgt spid="10390"/>
                                        </p:tgtEl>
                                        <p:attrNameLst>
                                          <p:attrName>style.visibility</p:attrName>
                                        </p:attrNameLst>
                                      </p:cBhvr>
                                      <p:to>
                                        <p:strVal val="hidden"/>
                                      </p:to>
                                    </p:set>
                                  </p:childTnLst>
                                </p:cTn>
                              </p:par>
                            </p:childTnLst>
                          </p:cTn>
                        </p:par>
                        <p:par>
                          <p:cTn id="125" fill="hold" nodeType="afterGroup">
                            <p:stCondLst>
                              <p:cond delay="0"/>
                            </p:stCondLst>
                            <p:childTnLst>
                              <p:par>
                                <p:cTn id="126" presetID="1" presetClass="exit" presetSubtype="0" fill="hold" grpId="1" nodeType="afterEffect">
                                  <p:stCondLst>
                                    <p:cond delay="0"/>
                                  </p:stCondLst>
                                  <p:childTnLst>
                                    <p:set>
                                      <p:cBhvr>
                                        <p:cTn id="127" dur="1" fill="hold">
                                          <p:stCondLst>
                                            <p:cond delay="0"/>
                                          </p:stCondLst>
                                        </p:cTn>
                                        <p:tgtEl>
                                          <p:spTgt spid="10388"/>
                                        </p:tgtEl>
                                        <p:attrNameLst>
                                          <p:attrName>style.visibility</p:attrName>
                                        </p:attrNameLst>
                                      </p:cBhvr>
                                      <p:to>
                                        <p:strVal val="hidden"/>
                                      </p:to>
                                    </p:set>
                                  </p:childTnLst>
                                </p:cTn>
                              </p:par>
                            </p:childTnLst>
                          </p:cTn>
                        </p:par>
                        <p:par>
                          <p:cTn id="128" fill="hold" nodeType="afterGroup">
                            <p:stCondLst>
                              <p:cond delay="0"/>
                            </p:stCondLst>
                            <p:childTnLst>
                              <p:par>
                                <p:cTn id="129" presetID="9" presetClass="exit" presetSubtype="0" fill="hold" grpId="1" nodeType="afterEffect">
                                  <p:stCondLst>
                                    <p:cond delay="0"/>
                                  </p:stCondLst>
                                  <p:childTnLst>
                                    <p:animEffect transition="out" filter="dissolve">
                                      <p:cBhvr>
                                        <p:cTn id="130" dur="1000"/>
                                        <p:tgtEl>
                                          <p:spTgt spid="10290"/>
                                        </p:tgtEl>
                                      </p:cBhvr>
                                    </p:animEffect>
                                    <p:set>
                                      <p:cBhvr>
                                        <p:cTn id="131" dur="1" fill="hold">
                                          <p:stCondLst>
                                            <p:cond delay="999"/>
                                          </p:stCondLst>
                                        </p:cTn>
                                        <p:tgtEl>
                                          <p:spTgt spid="10290"/>
                                        </p:tgtEl>
                                        <p:attrNameLst>
                                          <p:attrName>style.visibility</p:attrName>
                                        </p:attrNameLst>
                                      </p:cBhvr>
                                      <p:to>
                                        <p:strVal val="hidden"/>
                                      </p:to>
                                    </p:set>
                                  </p:childTnLst>
                                </p:cTn>
                              </p:par>
                            </p:childTnLst>
                          </p:cTn>
                        </p:par>
                        <p:par>
                          <p:cTn id="132" fill="hold" nodeType="afterGroup">
                            <p:stCondLst>
                              <p:cond delay="1000"/>
                            </p:stCondLst>
                            <p:childTnLst>
                              <p:par>
                                <p:cTn id="133" presetID="9" presetClass="entr" presetSubtype="0" fill="hold" grpId="2" nodeType="afterEffect">
                                  <p:stCondLst>
                                    <p:cond delay="0"/>
                                  </p:stCondLst>
                                  <p:childTnLst>
                                    <p:set>
                                      <p:cBhvr>
                                        <p:cTn id="134" dur="1" fill="hold">
                                          <p:stCondLst>
                                            <p:cond delay="0"/>
                                          </p:stCondLst>
                                        </p:cTn>
                                        <p:tgtEl>
                                          <p:spTgt spid="10353"/>
                                        </p:tgtEl>
                                        <p:attrNameLst>
                                          <p:attrName>style.visibility</p:attrName>
                                        </p:attrNameLst>
                                      </p:cBhvr>
                                      <p:to>
                                        <p:strVal val="visible"/>
                                      </p:to>
                                    </p:set>
                                    <p:animEffect transition="in" filter="dissolve">
                                      <p:cBhvr>
                                        <p:cTn id="135" dur="2000"/>
                                        <p:tgtEl>
                                          <p:spTgt spid="10353"/>
                                        </p:tgtEl>
                                      </p:cBhvr>
                                    </p:animEffect>
                                  </p:childTnLst>
                                </p:cTn>
                              </p:par>
                            </p:childTnLst>
                          </p:cTn>
                        </p:par>
                        <p:par>
                          <p:cTn id="136" fill="hold" nodeType="afterGroup">
                            <p:stCondLst>
                              <p:cond delay="3000"/>
                            </p:stCondLst>
                            <p:childTnLst>
                              <p:par>
                                <p:cTn id="137" presetID="22" presetClass="entr" presetSubtype="2" fill="hold" grpId="0" nodeType="afterEffect">
                                  <p:stCondLst>
                                    <p:cond delay="0"/>
                                  </p:stCondLst>
                                  <p:childTnLst>
                                    <p:set>
                                      <p:cBhvr>
                                        <p:cTn id="138" dur="1" fill="hold">
                                          <p:stCondLst>
                                            <p:cond delay="0"/>
                                          </p:stCondLst>
                                        </p:cTn>
                                        <p:tgtEl>
                                          <p:spTgt spid="10392"/>
                                        </p:tgtEl>
                                        <p:attrNameLst>
                                          <p:attrName>style.visibility</p:attrName>
                                        </p:attrNameLst>
                                      </p:cBhvr>
                                      <p:to>
                                        <p:strVal val="visible"/>
                                      </p:to>
                                    </p:set>
                                    <p:animEffect transition="in" filter="wipe(right)">
                                      <p:cBhvr>
                                        <p:cTn id="139" dur="2000"/>
                                        <p:tgtEl>
                                          <p:spTgt spid="10392"/>
                                        </p:tgtEl>
                                      </p:cBhvr>
                                    </p:animEffect>
                                  </p:childTnLst>
                                </p:cTn>
                              </p:par>
                            </p:childTnLst>
                          </p:cTn>
                        </p:par>
                        <p:par>
                          <p:cTn id="140" fill="hold" nodeType="afterGroup">
                            <p:stCondLst>
                              <p:cond delay="5000"/>
                            </p:stCondLst>
                            <p:childTnLst>
                              <p:par>
                                <p:cTn id="141" presetID="22" presetClass="entr" presetSubtype="8" fill="hold" grpId="0" nodeType="afterEffect">
                                  <p:stCondLst>
                                    <p:cond delay="500"/>
                                  </p:stCondLst>
                                  <p:childTnLst>
                                    <p:set>
                                      <p:cBhvr>
                                        <p:cTn id="142" dur="1" fill="hold">
                                          <p:stCondLst>
                                            <p:cond delay="0"/>
                                          </p:stCondLst>
                                        </p:cTn>
                                        <p:tgtEl>
                                          <p:spTgt spid="10393"/>
                                        </p:tgtEl>
                                        <p:attrNameLst>
                                          <p:attrName>style.visibility</p:attrName>
                                        </p:attrNameLst>
                                      </p:cBhvr>
                                      <p:to>
                                        <p:strVal val="visible"/>
                                      </p:to>
                                    </p:set>
                                    <p:animEffect transition="in" filter="wipe(left)">
                                      <p:cBhvr>
                                        <p:cTn id="143" dur="2000"/>
                                        <p:tgtEl>
                                          <p:spTgt spid="10393"/>
                                        </p:tgtEl>
                                      </p:cBhvr>
                                    </p:animEffect>
                                  </p:childTnLst>
                                </p:cTn>
                              </p:par>
                            </p:childTnLst>
                          </p:cTn>
                        </p:par>
                        <p:par>
                          <p:cTn id="144" fill="hold" nodeType="afterGroup">
                            <p:stCondLst>
                              <p:cond delay="7500"/>
                            </p:stCondLst>
                            <p:childTnLst>
                              <p:par>
                                <p:cTn id="145" presetID="1" presetClass="entr" presetSubtype="0" fill="hold" grpId="0" nodeType="afterEffect">
                                  <p:stCondLst>
                                    <p:cond delay="0"/>
                                  </p:stCondLst>
                                  <p:childTnLst>
                                    <p:set>
                                      <p:cBhvr>
                                        <p:cTn id="146" dur="1" fill="hold">
                                          <p:stCondLst>
                                            <p:cond delay="0"/>
                                          </p:stCondLst>
                                        </p:cTn>
                                        <p:tgtEl>
                                          <p:spTgt spid="10387"/>
                                        </p:tgtEl>
                                        <p:attrNameLst>
                                          <p:attrName>style.visibility</p:attrName>
                                        </p:attrNameLst>
                                      </p:cBhvr>
                                      <p:to>
                                        <p:strVal val="visible"/>
                                      </p:to>
                                    </p:set>
                                  </p:childTnLst>
                                </p:cTn>
                              </p:par>
                            </p:childTnLst>
                          </p:cTn>
                        </p:par>
                      </p:childTnLst>
                    </p:cTn>
                  </p:par>
                  <p:par>
                    <p:cTn id="147" fill="hold" nodeType="clickPar">
                      <p:stCondLst>
                        <p:cond delay="indefinite"/>
                      </p:stCondLst>
                      <p:childTnLst>
                        <p:par>
                          <p:cTn id="148" fill="hold" nodeType="withGroup">
                            <p:stCondLst>
                              <p:cond delay="0"/>
                            </p:stCondLst>
                            <p:childTnLst>
                              <p:par>
                                <p:cTn id="149" presetID="1" presetClass="exit" presetSubtype="0" fill="hold" grpId="1" nodeType="clickEffect">
                                  <p:stCondLst>
                                    <p:cond delay="0"/>
                                  </p:stCondLst>
                                  <p:childTnLst>
                                    <p:set>
                                      <p:cBhvr>
                                        <p:cTn id="150" dur="1" fill="hold">
                                          <p:stCondLst>
                                            <p:cond delay="0"/>
                                          </p:stCondLst>
                                        </p:cTn>
                                        <p:tgtEl>
                                          <p:spTgt spid="10355"/>
                                        </p:tgtEl>
                                        <p:attrNameLst>
                                          <p:attrName>style.visibility</p:attrName>
                                        </p:attrNameLst>
                                      </p:cBhvr>
                                      <p:to>
                                        <p:strVal val="hidden"/>
                                      </p:to>
                                    </p:set>
                                  </p:childTnLst>
                                </p:cTn>
                              </p:par>
                              <p:par>
                                <p:cTn id="151" presetID="1" presetClass="exit" presetSubtype="0" fill="hold" grpId="1" nodeType="withEffect">
                                  <p:stCondLst>
                                    <p:cond delay="0"/>
                                  </p:stCondLst>
                                  <p:childTnLst>
                                    <p:set>
                                      <p:cBhvr>
                                        <p:cTn id="152" dur="1" fill="hold">
                                          <p:stCondLst>
                                            <p:cond delay="0"/>
                                          </p:stCondLst>
                                        </p:cTn>
                                        <p:tgtEl>
                                          <p:spTgt spid="10356"/>
                                        </p:tgtEl>
                                        <p:attrNameLst>
                                          <p:attrName>style.visibility</p:attrName>
                                        </p:attrNameLst>
                                      </p:cBhvr>
                                      <p:to>
                                        <p:strVal val="hidden"/>
                                      </p:to>
                                    </p:set>
                                  </p:childTnLst>
                                </p:cTn>
                              </p:par>
                              <p:par>
                                <p:cTn id="153" presetID="1" presetClass="exit" presetSubtype="0" fill="hold" grpId="1" nodeType="withEffect">
                                  <p:stCondLst>
                                    <p:cond delay="0"/>
                                  </p:stCondLst>
                                  <p:childTnLst>
                                    <p:set>
                                      <p:cBhvr>
                                        <p:cTn id="154" dur="1" fill="hold">
                                          <p:stCondLst>
                                            <p:cond delay="0"/>
                                          </p:stCondLst>
                                        </p:cTn>
                                        <p:tgtEl>
                                          <p:spTgt spid="10357"/>
                                        </p:tgtEl>
                                        <p:attrNameLst>
                                          <p:attrName>style.visibility</p:attrName>
                                        </p:attrNameLst>
                                      </p:cBhvr>
                                      <p:to>
                                        <p:strVal val="hidden"/>
                                      </p:to>
                                    </p:set>
                                  </p:childTnLst>
                                </p:cTn>
                              </p:par>
                              <p:par>
                                <p:cTn id="155" presetID="1" presetClass="exit" presetSubtype="0" fill="hold" grpId="1" nodeType="withEffect">
                                  <p:stCondLst>
                                    <p:cond delay="0"/>
                                  </p:stCondLst>
                                  <p:childTnLst>
                                    <p:set>
                                      <p:cBhvr>
                                        <p:cTn id="156" dur="1" fill="hold">
                                          <p:stCondLst>
                                            <p:cond delay="0"/>
                                          </p:stCondLst>
                                        </p:cTn>
                                        <p:tgtEl>
                                          <p:spTgt spid="10358"/>
                                        </p:tgtEl>
                                        <p:attrNameLst>
                                          <p:attrName>style.visibility</p:attrName>
                                        </p:attrNameLst>
                                      </p:cBhvr>
                                      <p:to>
                                        <p:strVal val="hidden"/>
                                      </p:to>
                                    </p:set>
                                  </p:childTnLst>
                                </p:cTn>
                              </p:par>
                              <p:par>
                                <p:cTn id="157" presetID="1" presetClass="exit" presetSubtype="0" fill="hold" grpId="1" nodeType="withEffect">
                                  <p:stCondLst>
                                    <p:cond delay="0"/>
                                  </p:stCondLst>
                                  <p:childTnLst>
                                    <p:set>
                                      <p:cBhvr>
                                        <p:cTn id="158" dur="1" fill="hold">
                                          <p:stCondLst>
                                            <p:cond delay="0"/>
                                          </p:stCondLst>
                                        </p:cTn>
                                        <p:tgtEl>
                                          <p:spTgt spid="10359"/>
                                        </p:tgtEl>
                                        <p:attrNameLst>
                                          <p:attrName>style.visibility</p:attrName>
                                        </p:attrNameLst>
                                      </p:cBhvr>
                                      <p:to>
                                        <p:strVal val="hidden"/>
                                      </p:to>
                                    </p:set>
                                  </p:childTnLst>
                                </p:cTn>
                              </p:par>
                              <p:par>
                                <p:cTn id="159" presetID="1" presetClass="exit" presetSubtype="0" fill="hold" grpId="1" nodeType="withEffect">
                                  <p:stCondLst>
                                    <p:cond delay="0"/>
                                  </p:stCondLst>
                                  <p:childTnLst>
                                    <p:set>
                                      <p:cBhvr>
                                        <p:cTn id="160" dur="1" fill="hold">
                                          <p:stCondLst>
                                            <p:cond delay="0"/>
                                          </p:stCondLst>
                                        </p:cTn>
                                        <p:tgtEl>
                                          <p:spTgt spid="10360"/>
                                        </p:tgtEl>
                                        <p:attrNameLst>
                                          <p:attrName>style.visibility</p:attrName>
                                        </p:attrNameLst>
                                      </p:cBhvr>
                                      <p:to>
                                        <p:strVal val="hidden"/>
                                      </p:to>
                                    </p:set>
                                  </p:childTnLst>
                                </p:cTn>
                              </p:par>
                              <p:par>
                                <p:cTn id="161" presetID="1" presetClass="exit" presetSubtype="0" fill="hold" grpId="1" nodeType="withEffect">
                                  <p:stCondLst>
                                    <p:cond delay="0"/>
                                  </p:stCondLst>
                                  <p:childTnLst>
                                    <p:set>
                                      <p:cBhvr>
                                        <p:cTn id="162" dur="1" fill="hold">
                                          <p:stCondLst>
                                            <p:cond delay="0"/>
                                          </p:stCondLst>
                                        </p:cTn>
                                        <p:tgtEl>
                                          <p:spTgt spid="10361"/>
                                        </p:tgtEl>
                                        <p:attrNameLst>
                                          <p:attrName>style.visibility</p:attrName>
                                        </p:attrNameLst>
                                      </p:cBhvr>
                                      <p:to>
                                        <p:strVal val="hidden"/>
                                      </p:to>
                                    </p:set>
                                  </p:childTnLst>
                                </p:cTn>
                              </p:par>
                              <p:par>
                                <p:cTn id="163" presetID="1" presetClass="exit" presetSubtype="0" fill="hold" grpId="1" nodeType="withEffect">
                                  <p:stCondLst>
                                    <p:cond delay="0"/>
                                  </p:stCondLst>
                                  <p:childTnLst>
                                    <p:set>
                                      <p:cBhvr>
                                        <p:cTn id="164" dur="1" fill="hold">
                                          <p:stCondLst>
                                            <p:cond delay="0"/>
                                          </p:stCondLst>
                                        </p:cTn>
                                        <p:tgtEl>
                                          <p:spTgt spid="10362"/>
                                        </p:tgtEl>
                                        <p:attrNameLst>
                                          <p:attrName>style.visibility</p:attrName>
                                        </p:attrNameLst>
                                      </p:cBhvr>
                                      <p:to>
                                        <p:strVal val="hidden"/>
                                      </p:to>
                                    </p:set>
                                  </p:childTnLst>
                                </p:cTn>
                              </p:par>
                              <p:par>
                                <p:cTn id="165" presetID="1" presetClass="exit" presetSubtype="0" fill="hold" grpId="1" nodeType="withEffect">
                                  <p:stCondLst>
                                    <p:cond delay="0"/>
                                  </p:stCondLst>
                                  <p:childTnLst>
                                    <p:set>
                                      <p:cBhvr>
                                        <p:cTn id="166" dur="1" fill="hold">
                                          <p:stCondLst>
                                            <p:cond delay="0"/>
                                          </p:stCondLst>
                                        </p:cTn>
                                        <p:tgtEl>
                                          <p:spTgt spid="10363"/>
                                        </p:tgtEl>
                                        <p:attrNameLst>
                                          <p:attrName>style.visibility</p:attrName>
                                        </p:attrNameLst>
                                      </p:cBhvr>
                                      <p:to>
                                        <p:strVal val="hidden"/>
                                      </p:to>
                                    </p:set>
                                  </p:childTnLst>
                                </p:cTn>
                              </p:par>
                              <p:par>
                                <p:cTn id="167" presetID="1" presetClass="exit" presetSubtype="0" fill="hold" grpId="1" nodeType="withEffect">
                                  <p:stCondLst>
                                    <p:cond delay="0"/>
                                  </p:stCondLst>
                                  <p:childTnLst>
                                    <p:set>
                                      <p:cBhvr>
                                        <p:cTn id="168" dur="1" fill="hold">
                                          <p:stCondLst>
                                            <p:cond delay="0"/>
                                          </p:stCondLst>
                                        </p:cTn>
                                        <p:tgtEl>
                                          <p:spTgt spid="10364"/>
                                        </p:tgtEl>
                                        <p:attrNameLst>
                                          <p:attrName>style.visibility</p:attrName>
                                        </p:attrNameLst>
                                      </p:cBhvr>
                                      <p:to>
                                        <p:strVal val="hidden"/>
                                      </p:to>
                                    </p:set>
                                  </p:childTnLst>
                                </p:cTn>
                              </p:par>
                              <p:par>
                                <p:cTn id="169" presetID="1" presetClass="exit" presetSubtype="0" fill="hold" grpId="1" nodeType="withEffect">
                                  <p:stCondLst>
                                    <p:cond delay="0"/>
                                  </p:stCondLst>
                                  <p:childTnLst>
                                    <p:set>
                                      <p:cBhvr>
                                        <p:cTn id="170" dur="1" fill="hold">
                                          <p:stCondLst>
                                            <p:cond delay="0"/>
                                          </p:stCondLst>
                                        </p:cTn>
                                        <p:tgtEl>
                                          <p:spTgt spid="10365"/>
                                        </p:tgtEl>
                                        <p:attrNameLst>
                                          <p:attrName>style.visibility</p:attrName>
                                        </p:attrNameLst>
                                      </p:cBhvr>
                                      <p:to>
                                        <p:strVal val="hidden"/>
                                      </p:to>
                                    </p:set>
                                  </p:childTnLst>
                                </p:cTn>
                              </p:par>
                              <p:par>
                                <p:cTn id="171" presetID="1" presetClass="exit" presetSubtype="0" fill="hold" grpId="1" nodeType="withEffect">
                                  <p:stCondLst>
                                    <p:cond delay="0"/>
                                  </p:stCondLst>
                                  <p:childTnLst>
                                    <p:set>
                                      <p:cBhvr>
                                        <p:cTn id="172" dur="1" fill="hold">
                                          <p:stCondLst>
                                            <p:cond delay="0"/>
                                          </p:stCondLst>
                                        </p:cTn>
                                        <p:tgtEl>
                                          <p:spTgt spid="10366"/>
                                        </p:tgtEl>
                                        <p:attrNameLst>
                                          <p:attrName>style.visibility</p:attrName>
                                        </p:attrNameLst>
                                      </p:cBhvr>
                                      <p:to>
                                        <p:strVal val="hidden"/>
                                      </p:to>
                                    </p:set>
                                  </p:childTnLst>
                                </p:cTn>
                              </p:par>
                              <p:par>
                                <p:cTn id="173" presetID="1" presetClass="exit" presetSubtype="0" fill="hold" grpId="1" nodeType="withEffect">
                                  <p:stCondLst>
                                    <p:cond delay="0"/>
                                  </p:stCondLst>
                                  <p:childTnLst>
                                    <p:set>
                                      <p:cBhvr>
                                        <p:cTn id="174" dur="1" fill="hold">
                                          <p:stCondLst>
                                            <p:cond delay="0"/>
                                          </p:stCondLst>
                                        </p:cTn>
                                        <p:tgtEl>
                                          <p:spTgt spid="10367"/>
                                        </p:tgtEl>
                                        <p:attrNameLst>
                                          <p:attrName>style.visibility</p:attrName>
                                        </p:attrNameLst>
                                      </p:cBhvr>
                                      <p:to>
                                        <p:strVal val="hidden"/>
                                      </p:to>
                                    </p:set>
                                  </p:childTnLst>
                                </p:cTn>
                              </p:par>
                              <p:par>
                                <p:cTn id="175" presetID="1" presetClass="exit" presetSubtype="0" fill="hold" grpId="1" nodeType="withEffect">
                                  <p:stCondLst>
                                    <p:cond delay="0"/>
                                  </p:stCondLst>
                                  <p:childTnLst>
                                    <p:set>
                                      <p:cBhvr>
                                        <p:cTn id="176" dur="1" fill="hold">
                                          <p:stCondLst>
                                            <p:cond delay="0"/>
                                          </p:stCondLst>
                                        </p:cTn>
                                        <p:tgtEl>
                                          <p:spTgt spid="10368"/>
                                        </p:tgtEl>
                                        <p:attrNameLst>
                                          <p:attrName>style.visibility</p:attrName>
                                        </p:attrNameLst>
                                      </p:cBhvr>
                                      <p:to>
                                        <p:strVal val="hidden"/>
                                      </p:to>
                                    </p:set>
                                  </p:childTnLst>
                                </p:cTn>
                              </p:par>
                              <p:par>
                                <p:cTn id="177" presetID="1" presetClass="exit" presetSubtype="0" fill="hold" grpId="1" nodeType="withEffect">
                                  <p:stCondLst>
                                    <p:cond delay="0"/>
                                  </p:stCondLst>
                                  <p:childTnLst>
                                    <p:set>
                                      <p:cBhvr>
                                        <p:cTn id="178" dur="1" fill="hold">
                                          <p:stCondLst>
                                            <p:cond delay="0"/>
                                          </p:stCondLst>
                                        </p:cTn>
                                        <p:tgtEl>
                                          <p:spTgt spid="10369"/>
                                        </p:tgtEl>
                                        <p:attrNameLst>
                                          <p:attrName>style.visibility</p:attrName>
                                        </p:attrNameLst>
                                      </p:cBhvr>
                                      <p:to>
                                        <p:strVal val="hidden"/>
                                      </p:to>
                                    </p:set>
                                  </p:childTnLst>
                                </p:cTn>
                              </p:par>
                              <p:par>
                                <p:cTn id="179" presetID="1" presetClass="exit" presetSubtype="0" fill="hold" grpId="1" nodeType="withEffect">
                                  <p:stCondLst>
                                    <p:cond delay="0"/>
                                  </p:stCondLst>
                                  <p:childTnLst>
                                    <p:set>
                                      <p:cBhvr>
                                        <p:cTn id="180" dur="1" fill="hold">
                                          <p:stCondLst>
                                            <p:cond delay="0"/>
                                          </p:stCondLst>
                                        </p:cTn>
                                        <p:tgtEl>
                                          <p:spTgt spid="10370"/>
                                        </p:tgtEl>
                                        <p:attrNameLst>
                                          <p:attrName>style.visibility</p:attrName>
                                        </p:attrNameLst>
                                      </p:cBhvr>
                                      <p:to>
                                        <p:strVal val="hidden"/>
                                      </p:to>
                                    </p:set>
                                  </p:childTnLst>
                                </p:cTn>
                              </p:par>
                              <p:par>
                                <p:cTn id="181" presetID="1" presetClass="exit" presetSubtype="0" fill="hold" grpId="1" nodeType="withEffect">
                                  <p:stCondLst>
                                    <p:cond delay="0"/>
                                  </p:stCondLst>
                                  <p:childTnLst>
                                    <p:set>
                                      <p:cBhvr>
                                        <p:cTn id="182" dur="1" fill="hold">
                                          <p:stCondLst>
                                            <p:cond delay="0"/>
                                          </p:stCondLst>
                                        </p:cTn>
                                        <p:tgtEl>
                                          <p:spTgt spid="10371"/>
                                        </p:tgtEl>
                                        <p:attrNameLst>
                                          <p:attrName>style.visibility</p:attrName>
                                        </p:attrNameLst>
                                      </p:cBhvr>
                                      <p:to>
                                        <p:strVal val="hidden"/>
                                      </p:to>
                                    </p:set>
                                  </p:childTnLst>
                                </p:cTn>
                              </p:par>
                              <p:par>
                                <p:cTn id="183" presetID="1" presetClass="exit" presetSubtype="0" fill="hold" grpId="1" nodeType="withEffect">
                                  <p:stCondLst>
                                    <p:cond delay="0"/>
                                  </p:stCondLst>
                                  <p:childTnLst>
                                    <p:set>
                                      <p:cBhvr>
                                        <p:cTn id="184" dur="1" fill="hold">
                                          <p:stCondLst>
                                            <p:cond delay="0"/>
                                          </p:stCondLst>
                                        </p:cTn>
                                        <p:tgtEl>
                                          <p:spTgt spid="10372"/>
                                        </p:tgtEl>
                                        <p:attrNameLst>
                                          <p:attrName>style.visibility</p:attrName>
                                        </p:attrNameLst>
                                      </p:cBhvr>
                                      <p:to>
                                        <p:strVal val="hidden"/>
                                      </p:to>
                                    </p:set>
                                  </p:childTnLst>
                                </p:cTn>
                              </p:par>
                              <p:par>
                                <p:cTn id="185" presetID="1" presetClass="exit" presetSubtype="0" fill="hold" grpId="1" nodeType="withEffect">
                                  <p:stCondLst>
                                    <p:cond delay="0"/>
                                  </p:stCondLst>
                                  <p:childTnLst>
                                    <p:set>
                                      <p:cBhvr>
                                        <p:cTn id="186" dur="1" fill="hold">
                                          <p:stCondLst>
                                            <p:cond delay="0"/>
                                          </p:stCondLst>
                                        </p:cTn>
                                        <p:tgtEl>
                                          <p:spTgt spid="10373"/>
                                        </p:tgtEl>
                                        <p:attrNameLst>
                                          <p:attrName>style.visibility</p:attrName>
                                        </p:attrNameLst>
                                      </p:cBhvr>
                                      <p:to>
                                        <p:strVal val="hidden"/>
                                      </p:to>
                                    </p:set>
                                  </p:childTnLst>
                                </p:cTn>
                              </p:par>
                              <p:par>
                                <p:cTn id="187" presetID="1" presetClass="exit" presetSubtype="0" fill="hold" grpId="1" nodeType="withEffect">
                                  <p:stCondLst>
                                    <p:cond delay="0"/>
                                  </p:stCondLst>
                                  <p:childTnLst>
                                    <p:set>
                                      <p:cBhvr>
                                        <p:cTn id="188" dur="1" fill="hold">
                                          <p:stCondLst>
                                            <p:cond delay="0"/>
                                          </p:stCondLst>
                                        </p:cTn>
                                        <p:tgtEl>
                                          <p:spTgt spid="10374"/>
                                        </p:tgtEl>
                                        <p:attrNameLst>
                                          <p:attrName>style.visibility</p:attrName>
                                        </p:attrNameLst>
                                      </p:cBhvr>
                                      <p:to>
                                        <p:strVal val="hidden"/>
                                      </p:to>
                                    </p:set>
                                  </p:childTnLst>
                                </p:cTn>
                              </p:par>
                              <p:par>
                                <p:cTn id="189" presetID="1" presetClass="exit" presetSubtype="0" fill="hold" grpId="1" nodeType="withEffect">
                                  <p:stCondLst>
                                    <p:cond delay="0"/>
                                  </p:stCondLst>
                                  <p:childTnLst>
                                    <p:set>
                                      <p:cBhvr>
                                        <p:cTn id="190" dur="1" fill="hold">
                                          <p:stCondLst>
                                            <p:cond delay="0"/>
                                          </p:stCondLst>
                                        </p:cTn>
                                        <p:tgtEl>
                                          <p:spTgt spid="10375"/>
                                        </p:tgtEl>
                                        <p:attrNameLst>
                                          <p:attrName>style.visibility</p:attrName>
                                        </p:attrNameLst>
                                      </p:cBhvr>
                                      <p:to>
                                        <p:strVal val="hidden"/>
                                      </p:to>
                                    </p:set>
                                  </p:childTnLst>
                                </p:cTn>
                              </p:par>
                              <p:par>
                                <p:cTn id="191" presetID="1" presetClass="exit" presetSubtype="0" fill="hold" grpId="1" nodeType="withEffect">
                                  <p:stCondLst>
                                    <p:cond delay="0"/>
                                  </p:stCondLst>
                                  <p:childTnLst>
                                    <p:set>
                                      <p:cBhvr>
                                        <p:cTn id="192" dur="1" fill="hold">
                                          <p:stCondLst>
                                            <p:cond delay="0"/>
                                          </p:stCondLst>
                                        </p:cTn>
                                        <p:tgtEl>
                                          <p:spTgt spid="10376"/>
                                        </p:tgtEl>
                                        <p:attrNameLst>
                                          <p:attrName>style.visibility</p:attrName>
                                        </p:attrNameLst>
                                      </p:cBhvr>
                                      <p:to>
                                        <p:strVal val="hidden"/>
                                      </p:to>
                                    </p:set>
                                  </p:childTnLst>
                                </p:cTn>
                              </p:par>
                              <p:par>
                                <p:cTn id="193" presetID="1" presetClass="exit" presetSubtype="0" fill="hold" grpId="1" nodeType="withEffect">
                                  <p:stCondLst>
                                    <p:cond delay="0"/>
                                  </p:stCondLst>
                                  <p:childTnLst>
                                    <p:set>
                                      <p:cBhvr>
                                        <p:cTn id="194" dur="1" fill="hold">
                                          <p:stCondLst>
                                            <p:cond delay="0"/>
                                          </p:stCondLst>
                                        </p:cTn>
                                        <p:tgtEl>
                                          <p:spTgt spid="10377"/>
                                        </p:tgtEl>
                                        <p:attrNameLst>
                                          <p:attrName>style.visibility</p:attrName>
                                        </p:attrNameLst>
                                      </p:cBhvr>
                                      <p:to>
                                        <p:strVal val="hidden"/>
                                      </p:to>
                                    </p:set>
                                  </p:childTnLst>
                                </p:cTn>
                              </p:par>
                              <p:par>
                                <p:cTn id="195" presetID="1" presetClass="exit" presetSubtype="0" fill="hold" grpId="1" nodeType="withEffect">
                                  <p:stCondLst>
                                    <p:cond delay="0"/>
                                  </p:stCondLst>
                                  <p:childTnLst>
                                    <p:set>
                                      <p:cBhvr>
                                        <p:cTn id="196" dur="1" fill="hold">
                                          <p:stCondLst>
                                            <p:cond delay="0"/>
                                          </p:stCondLst>
                                        </p:cTn>
                                        <p:tgtEl>
                                          <p:spTgt spid="10378"/>
                                        </p:tgtEl>
                                        <p:attrNameLst>
                                          <p:attrName>style.visibility</p:attrName>
                                        </p:attrNameLst>
                                      </p:cBhvr>
                                      <p:to>
                                        <p:strVal val="hidden"/>
                                      </p:to>
                                    </p:set>
                                  </p:childTnLst>
                                </p:cTn>
                              </p:par>
                              <p:par>
                                <p:cTn id="197" presetID="1" presetClass="exit" presetSubtype="0" fill="hold" grpId="1" nodeType="withEffect">
                                  <p:stCondLst>
                                    <p:cond delay="0"/>
                                  </p:stCondLst>
                                  <p:childTnLst>
                                    <p:set>
                                      <p:cBhvr>
                                        <p:cTn id="198" dur="1" fill="hold">
                                          <p:stCondLst>
                                            <p:cond delay="0"/>
                                          </p:stCondLst>
                                        </p:cTn>
                                        <p:tgtEl>
                                          <p:spTgt spid="10386"/>
                                        </p:tgtEl>
                                        <p:attrNameLst>
                                          <p:attrName>style.visibility</p:attrName>
                                        </p:attrNameLst>
                                      </p:cBhvr>
                                      <p:to>
                                        <p:strVal val="hidden"/>
                                      </p:to>
                                    </p:set>
                                  </p:childTnLst>
                                </p:cTn>
                              </p:par>
                              <p:par>
                                <p:cTn id="199" presetID="1" presetClass="exit" presetSubtype="0" fill="hold" grpId="1" nodeType="withEffect">
                                  <p:stCondLst>
                                    <p:cond delay="0"/>
                                  </p:stCondLst>
                                  <p:childTnLst>
                                    <p:set>
                                      <p:cBhvr>
                                        <p:cTn id="200" dur="1" fill="hold">
                                          <p:stCondLst>
                                            <p:cond delay="0"/>
                                          </p:stCondLst>
                                        </p:cTn>
                                        <p:tgtEl>
                                          <p:spTgt spid="10387"/>
                                        </p:tgtEl>
                                        <p:attrNameLst>
                                          <p:attrName>style.visibility</p:attrName>
                                        </p:attrNameLst>
                                      </p:cBhvr>
                                      <p:to>
                                        <p:strVal val="hidden"/>
                                      </p:to>
                                    </p:set>
                                  </p:childTnLst>
                                </p:cTn>
                              </p:par>
                              <p:par>
                                <p:cTn id="201" presetID="1" presetClass="exit" presetSubtype="0" fill="hold" grpId="1" nodeType="withEffect">
                                  <p:stCondLst>
                                    <p:cond delay="0"/>
                                  </p:stCondLst>
                                  <p:childTnLst>
                                    <p:set>
                                      <p:cBhvr>
                                        <p:cTn id="202" dur="1" fill="hold">
                                          <p:stCondLst>
                                            <p:cond delay="0"/>
                                          </p:stCondLst>
                                        </p:cTn>
                                        <p:tgtEl>
                                          <p:spTgt spid="10393"/>
                                        </p:tgtEl>
                                        <p:attrNameLst>
                                          <p:attrName>style.visibility</p:attrName>
                                        </p:attrNameLst>
                                      </p:cBhvr>
                                      <p:to>
                                        <p:strVal val="hidden"/>
                                      </p:to>
                                    </p:set>
                                  </p:childTnLst>
                                </p:cTn>
                              </p:par>
                              <p:par>
                                <p:cTn id="203" presetID="1" presetClass="exit" presetSubtype="0" fill="hold" grpId="1" nodeType="withEffect">
                                  <p:stCondLst>
                                    <p:cond delay="0"/>
                                  </p:stCondLst>
                                  <p:childTnLst>
                                    <p:set>
                                      <p:cBhvr>
                                        <p:cTn id="204" dur="1" fill="hold">
                                          <p:stCondLst>
                                            <p:cond delay="0"/>
                                          </p:stCondLst>
                                        </p:cTn>
                                        <p:tgtEl>
                                          <p:spTgt spid="10392"/>
                                        </p:tgtEl>
                                        <p:attrNameLst>
                                          <p:attrName>style.visibility</p:attrName>
                                        </p:attrNameLst>
                                      </p:cBhvr>
                                      <p:to>
                                        <p:strVal val="hidden"/>
                                      </p:to>
                                    </p:set>
                                  </p:childTnLst>
                                </p:cTn>
                              </p:par>
                              <p:par>
                                <p:cTn id="205" presetID="1" presetClass="exit" presetSubtype="0" fill="hold" grpId="2" nodeType="withEffect">
                                  <p:stCondLst>
                                    <p:cond delay="0"/>
                                  </p:stCondLst>
                                  <p:childTnLst>
                                    <p:set>
                                      <p:cBhvr>
                                        <p:cTn id="206" dur="1" fill="hold">
                                          <p:stCondLst>
                                            <p:cond delay="0"/>
                                          </p:stCondLst>
                                        </p:cTn>
                                        <p:tgtEl>
                                          <p:spTgt spid="10390"/>
                                        </p:tgtEl>
                                        <p:attrNameLst>
                                          <p:attrName>style.visibility</p:attrName>
                                        </p:attrNameLst>
                                      </p:cBhvr>
                                      <p:to>
                                        <p:strVal val="hidden"/>
                                      </p:to>
                                    </p:set>
                                  </p:childTnLst>
                                </p:cTn>
                              </p:par>
                              <p:par>
                                <p:cTn id="207" presetID="1" presetClass="exit" presetSubtype="0" fill="hold" grpId="1" nodeType="withEffect">
                                  <p:stCondLst>
                                    <p:cond delay="0"/>
                                  </p:stCondLst>
                                  <p:childTnLst>
                                    <p:set>
                                      <p:cBhvr>
                                        <p:cTn id="208" dur="1" fill="hold">
                                          <p:stCondLst>
                                            <p:cond delay="0"/>
                                          </p:stCondLst>
                                        </p:cTn>
                                        <p:tgtEl>
                                          <p:spTgt spid="10297"/>
                                        </p:tgtEl>
                                        <p:attrNameLst>
                                          <p:attrName>style.visibility</p:attrName>
                                        </p:attrNameLst>
                                      </p:cBhvr>
                                      <p:to>
                                        <p:strVal val="hidden"/>
                                      </p:to>
                                    </p:set>
                                  </p:childTnLst>
                                </p:cTn>
                              </p:par>
                            </p:childTnLst>
                          </p:cTn>
                        </p:par>
                      </p:childTnLst>
                    </p:cTn>
                  </p:par>
                  <p:par>
                    <p:cTn id="209" fill="hold" nodeType="clickPar">
                      <p:stCondLst>
                        <p:cond delay="indefinite"/>
                      </p:stCondLst>
                      <p:childTnLst>
                        <p:par>
                          <p:cTn id="210" fill="hold" nodeType="withGroup">
                            <p:stCondLst>
                              <p:cond delay="0"/>
                            </p:stCondLst>
                            <p:childTnLst>
                              <p:par>
                                <p:cTn id="211" presetID="9" presetClass="entr" presetSubtype="0" fill="hold" nodeType="clickEffect">
                                  <p:stCondLst>
                                    <p:cond delay="0"/>
                                  </p:stCondLst>
                                  <p:childTnLst>
                                    <p:set>
                                      <p:cBhvr>
                                        <p:cTn id="212" dur="1" fill="hold">
                                          <p:stCondLst>
                                            <p:cond delay="0"/>
                                          </p:stCondLst>
                                        </p:cTn>
                                        <p:tgtEl>
                                          <p:spTgt spid="10394"/>
                                        </p:tgtEl>
                                        <p:attrNameLst>
                                          <p:attrName>style.visibility</p:attrName>
                                        </p:attrNameLst>
                                      </p:cBhvr>
                                      <p:to>
                                        <p:strVal val="visible"/>
                                      </p:to>
                                    </p:set>
                                    <p:animEffect transition="in" filter="dissolve">
                                      <p:cBhvr>
                                        <p:cTn id="213" dur="500"/>
                                        <p:tgtEl>
                                          <p:spTgt spid="10394"/>
                                        </p:tgtEl>
                                      </p:cBhvr>
                                    </p:animEffect>
                                  </p:childTnLst>
                                </p:cTn>
                              </p:par>
                              <p:par>
                                <p:cTn id="214" presetID="1" presetClass="entr" presetSubtype="0" fill="hold" grpId="0" nodeType="withEffect">
                                  <p:stCondLst>
                                    <p:cond delay="0"/>
                                  </p:stCondLst>
                                  <p:childTnLst>
                                    <p:set>
                                      <p:cBhvr>
                                        <p:cTn id="215" dur="1" fill="hold">
                                          <p:stCondLst>
                                            <p:cond delay="0"/>
                                          </p:stCondLst>
                                        </p:cTn>
                                        <p:tgtEl>
                                          <p:spTgt spid="10397"/>
                                        </p:tgtEl>
                                        <p:attrNameLst>
                                          <p:attrName>style.visibility</p:attrName>
                                        </p:attrNameLst>
                                      </p:cBhvr>
                                      <p:to>
                                        <p:strVal val="visible"/>
                                      </p:to>
                                    </p:set>
                                  </p:childTnLst>
                                </p:cTn>
                              </p:par>
                            </p:childTnLst>
                          </p:cTn>
                        </p:par>
                      </p:childTnLst>
                    </p:cTn>
                  </p:par>
                  <p:par>
                    <p:cTn id="216" fill="hold" nodeType="clickPar">
                      <p:stCondLst>
                        <p:cond delay="indefinite"/>
                      </p:stCondLst>
                      <p:childTnLst>
                        <p:par>
                          <p:cTn id="217" fill="hold" nodeType="withGroup">
                            <p:stCondLst>
                              <p:cond delay="0"/>
                            </p:stCondLst>
                            <p:childTnLst>
                              <p:par>
                                <p:cTn id="218" presetID="9" presetClass="entr" presetSubtype="0" fill="hold" grpId="0" nodeType="clickEffect">
                                  <p:stCondLst>
                                    <p:cond delay="0"/>
                                  </p:stCondLst>
                                  <p:childTnLst>
                                    <p:set>
                                      <p:cBhvr>
                                        <p:cTn id="219" dur="1" fill="hold">
                                          <p:stCondLst>
                                            <p:cond delay="0"/>
                                          </p:stCondLst>
                                        </p:cTn>
                                        <p:tgtEl>
                                          <p:spTgt spid="10395"/>
                                        </p:tgtEl>
                                        <p:attrNameLst>
                                          <p:attrName>style.visibility</p:attrName>
                                        </p:attrNameLst>
                                      </p:cBhvr>
                                      <p:to>
                                        <p:strVal val="visible"/>
                                      </p:to>
                                    </p:set>
                                    <p:animEffect transition="in" filter="dissolve">
                                      <p:cBhvr>
                                        <p:cTn id="220" dur="500"/>
                                        <p:tgtEl>
                                          <p:spTgt spid="10395"/>
                                        </p:tgtEl>
                                      </p:cBhvr>
                                    </p:animEffect>
                                  </p:childTnLst>
                                </p:cTn>
                              </p:par>
                              <p:par>
                                <p:cTn id="221" presetID="1" presetClass="entr" presetSubtype="0" fill="hold" grpId="0" nodeType="withEffect">
                                  <p:stCondLst>
                                    <p:cond delay="0"/>
                                  </p:stCondLst>
                                  <p:childTnLst>
                                    <p:set>
                                      <p:cBhvr>
                                        <p:cTn id="222" dur="1" fill="hold">
                                          <p:stCondLst>
                                            <p:cond delay="0"/>
                                          </p:stCondLst>
                                        </p:cTn>
                                        <p:tgtEl>
                                          <p:spTgt spid="103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90" grpId="0" animBg="1"/>
      <p:bldP spid="10290" grpId="1" animBg="1"/>
      <p:bldP spid="10292" grpId="0" animBg="1"/>
      <p:bldP spid="10297" grpId="0" animBg="1"/>
      <p:bldP spid="10297" grpId="1" animBg="1"/>
      <p:bldP spid="10353" grpId="0" animBg="1"/>
      <p:bldP spid="10353" grpId="1" animBg="1"/>
      <p:bldP spid="10353" grpId="2" animBg="1"/>
      <p:bldP spid="10354" grpId="0" animBg="1"/>
      <p:bldP spid="10355" grpId="0" animBg="1"/>
      <p:bldP spid="10355" grpId="1" animBg="1"/>
      <p:bldP spid="10356" grpId="0" animBg="1"/>
      <p:bldP spid="10356" grpId="1" animBg="1"/>
      <p:bldP spid="10357" grpId="0" animBg="1"/>
      <p:bldP spid="10357" grpId="1" animBg="1"/>
      <p:bldP spid="10358" grpId="0" animBg="1"/>
      <p:bldP spid="10358" grpId="1" animBg="1"/>
      <p:bldP spid="10359" grpId="0" animBg="1"/>
      <p:bldP spid="10359" grpId="1" animBg="1"/>
      <p:bldP spid="10360" grpId="0" animBg="1"/>
      <p:bldP spid="10360" grpId="1" animBg="1"/>
      <p:bldP spid="10361" grpId="0" animBg="1"/>
      <p:bldP spid="10361" grpId="1" animBg="1"/>
      <p:bldP spid="10362" grpId="0" animBg="1"/>
      <p:bldP spid="10362" grpId="1" animBg="1"/>
      <p:bldP spid="10363" grpId="0" animBg="1"/>
      <p:bldP spid="10363" grpId="1" animBg="1"/>
      <p:bldP spid="10364" grpId="0" animBg="1"/>
      <p:bldP spid="10364" grpId="1" animBg="1"/>
      <p:bldP spid="10365" grpId="0" animBg="1"/>
      <p:bldP spid="10365" grpId="1" animBg="1"/>
      <p:bldP spid="10366" grpId="0" animBg="1"/>
      <p:bldP spid="10366" grpId="1" animBg="1"/>
      <p:bldP spid="10367" grpId="0" animBg="1"/>
      <p:bldP spid="10367" grpId="1" animBg="1"/>
      <p:bldP spid="10368" grpId="0" animBg="1"/>
      <p:bldP spid="10368" grpId="1" animBg="1"/>
      <p:bldP spid="10369" grpId="0" animBg="1"/>
      <p:bldP spid="10369" grpId="1" animBg="1"/>
      <p:bldP spid="10370" grpId="0" animBg="1"/>
      <p:bldP spid="10370" grpId="1" animBg="1"/>
      <p:bldP spid="10371" grpId="0" animBg="1"/>
      <p:bldP spid="10371" grpId="1" animBg="1"/>
      <p:bldP spid="10372" grpId="0" animBg="1"/>
      <p:bldP spid="10372" grpId="1" animBg="1"/>
      <p:bldP spid="10373" grpId="0" animBg="1"/>
      <p:bldP spid="10373" grpId="1" animBg="1"/>
      <p:bldP spid="10374" grpId="0" animBg="1"/>
      <p:bldP spid="10374" grpId="1" animBg="1"/>
      <p:bldP spid="10375" grpId="0" animBg="1"/>
      <p:bldP spid="10375" grpId="1" animBg="1"/>
      <p:bldP spid="10376" grpId="0" animBg="1"/>
      <p:bldP spid="10376" grpId="1" animBg="1"/>
      <p:bldP spid="10377" grpId="0" animBg="1"/>
      <p:bldP spid="10377" grpId="1" animBg="1"/>
      <p:bldP spid="10378" grpId="0" animBg="1"/>
      <p:bldP spid="10378" grpId="1" animBg="1"/>
      <p:bldP spid="10379" grpId="0" animBg="1"/>
      <p:bldP spid="10383" grpId="0" animBg="1"/>
      <p:bldP spid="10384" grpId="0" animBg="1"/>
      <p:bldP spid="10384" grpId="1" animBg="1"/>
      <p:bldP spid="10384" grpId="2" animBg="1"/>
      <p:bldP spid="10386" grpId="0" animBg="1"/>
      <p:bldP spid="10386" grpId="1" animBg="1"/>
      <p:bldP spid="10387" grpId="0" animBg="1"/>
      <p:bldP spid="10387" grpId="1" animBg="1"/>
      <p:bldP spid="10388" grpId="0" animBg="1"/>
      <p:bldP spid="10388" grpId="1" animBg="1"/>
      <p:bldP spid="10390" grpId="0" animBg="1"/>
      <p:bldP spid="10390" grpId="1" animBg="1"/>
      <p:bldP spid="10390" grpId="2" animBg="1"/>
      <p:bldP spid="10392" grpId="0" animBg="1"/>
      <p:bldP spid="10392" grpId="1" animBg="1"/>
      <p:bldP spid="10393" grpId="0" animBg="1"/>
      <p:bldP spid="10393" grpId="1" animBg="1"/>
      <p:bldP spid="10395" grpId="0" animBg="1"/>
      <p:bldP spid="10397" grpId="0"/>
      <p:bldP spid="1039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de-DE" sz="3800" b="1"/>
              <a:t>Dotierte Halbleiter: </a:t>
            </a:r>
            <a:br>
              <a:rPr lang="de-DE" sz="3800" b="1"/>
            </a:br>
            <a:r>
              <a:rPr lang="de-DE" sz="3800"/>
              <a:t>				n-dotierte Halbleiter</a:t>
            </a:r>
          </a:p>
        </p:txBody>
      </p:sp>
      <p:grpSp>
        <p:nvGrpSpPr>
          <p:cNvPr id="11275" name="Group 11"/>
          <p:cNvGrpSpPr>
            <a:grpSpLocks/>
          </p:cNvGrpSpPr>
          <p:nvPr/>
        </p:nvGrpSpPr>
        <p:grpSpPr bwMode="auto">
          <a:xfrm>
            <a:off x="6877050" y="2205038"/>
            <a:ext cx="1190625" cy="1225550"/>
            <a:chOff x="3742" y="1526"/>
            <a:chExt cx="1542" cy="1587"/>
          </a:xfrm>
        </p:grpSpPr>
        <p:sp>
          <p:nvSpPr>
            <p:cNvPr id="11268" name="Oval 4"/>
            <p:cNvSpPr>
              <a:spLocks noChangeArrowheads="1"/>
            </p:cNvSpPr>
            <p:nvPr/>
          </p:nvSpPr>
          <p:spPr bwMode="auto">
            <a:xfrm>
              <a:off x="3923" y="1752"/>
              <a:ext cx="1180" cy="1180"/>
            </a:xfrm>
            <a:prstGeom prst="ellipse">
              <a:avLst/>
            </a:prstGeom>
            <a:solidFill>
              <a:srgbClr val="3366FF">
                <a:alpha val="50000"/>
              </a:srgbClr>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2400"/>
                <a:t>As</a:t>
              </a:r>
              <a:r>
                <a:rPr lang="de-DE" sz="2400" baseline="30000"/>
                <a:t>5+</a:t>
              </a:r>
              <a:endParaRPr lang="de-DE" sz="2400"/>
            </a:p>
          </p:txBody>
        </p:sp>
        <p:sp>
          <p:nvSpPr>
            <p:cNvPr id="11269" name="Oval 5"/>
            <p:cNvSpPr>
              <a:spLocks noChangeArrowheads="1"/>
            </p:cNvSpPr>
            <p:nvPr/>
          </p:nvSpPr>
          <p:spPr bwMode="auto">
            <a:xfrm>
              <a:off x="3742" y="1571"/>
              <a:ext cx="1542" cy="1542"/>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1270" name="Oval 6"/>
            <p:cNvSpPr>
              <a:spLocks noChangeArrowheads="1"/>
            </p:cNvSpPr>
            <p:nvPr/>
          </p:nvSpPr>
          <p:spPr bwMode="auto">
            <a:xfrm>
              <a:off x="5193" y="1979"/>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1271" name="Oval 7"/>
            <p:cNvSpPr>
              <a:spLocks noChangeArrowheads="1"/>
            </p:cNvSpPr>
            <p:nvPr/>
          </p:nvSpPr>
          <p:spPr bwMode="auto">
            <a:xfrm>
              <a:off x="4468" y="1526"/>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1272" name="Oval 8"/>
            <p:cNvSpPr>
              <a:spLocks noChangeArrowheads="1"/>
            </p:cNvSpPr>
            <p:nvPr/>
          </p:nvSpPr>
          <p:spPr bwMode="auto">
            <a:xfrm>
              <a:off x="3742" y="2025"/>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1273" name="Oval 9"/>
            <p:cNvSpPr>
              <a:spLocks noChangeArrowheads="1"/>
            </p:cNvSpPr>
            <p:nvPr/>
          </p:nvSpPr>
          <p:spPr bwMode="auto">
            <a:xfrm>
              <a:off x="3923" y="2841"/>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1274" name="Oval 10"/>
            <p:cNvSpPr>
              <a:spLocks noChangeArrowheads="1"/>
            </p:cNvSpPr>
            <p:nvPr/>
          </p:nvSpPr>
          <p:spPr bwMode="auto">
            <a:xfrm>
              <a:off x="5012" y="2841"/>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sp>
        <p:nvSpPr>
          <p:cNvPr id="11276" name="Text Box 12"/>
          <p:cNvSpPr txBox="1">
            <a:spLocks noChangeArrowheads="1"/>
          </p:cNvSpPr>
          <p:nvPr/>
        </p:nvSpPr>
        <p:spPr bwMode="auto">
          <a:xfrm>
            <a:off x="6948488" y="1628775"/>
            <a:ext cx="9810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400"/>
              <a:t>Arsen</a:t>
            </a:r>
          </a:p>
        </p:txBody>
      </p:sp>
      <p:sp>
        <p:nvSpPr>
          <p:cNvPr id="11293" name="Oval 29"/>
          <p:cNvSpPr>
            <a:spLocks noChangeArrowheads="1"/>
          </p:cNvSpPr>
          <p:nvPr/>
        </p:nvSpPr>
        <p:spPr bwMode="auto">
          <a:xfrm>
            <a:off x="2987675" y="3286125"/>
            <a:ext cx="863600" cy="863600"/>
          </a:xfrm>
          <a:prstGeom prst="ellipse">
            <a:avLst/>
          </a:prstGeom>
          <a:solidFill>
            <a:srgbClr val="3366FF">
              <a:alpha val="50000"/>
            </a:srgbClr>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2000"/>
              <a:t>As</a:t>
            </a:r>
            <a:r>
              <a:rPr lang="de-DE" sz="2000" baseline="30000"/>
              <a:t>5+</a:t>
            </a:r>
            <a:endParaRPr lang="de-DE" sz="2000"/>
          </a:p>
        </p:txBody>
      </p:sp>
      <p:grpSp>
        <p:nvGrpSpPr>
          <p:cNvPr id="11295" name="Group 31"/>
          <p:cNvGrpSpPr>
            <a:grpSpLocks/>
          </p:cNvGrpSpPr>
          <p:nvPr/>
        </p:nvGrpSpPr>
        <p:grpSpPr bwMode="auto">
          <a:xfrm>
            <a:off x="3779838" y="3860800"/>
            <a:ext cx="358775" cy="142875"/>
            <a:chOff x="1655" y="1525"/>
            <a:chExt cx="226" cy="90"/>
          </a:xfrm>
        </p:grpSpPr>
        <p:sp>
          <p:nvSpPr>
            <p:cNvPr id="11296" name="Line 32"/>
            <p:cNvSpPr>
              <a:spLocks noChangeShapeType="1"/>
            </p:cNvSpPr>
            <p:nvPr/>
          </p:nvSpPr>
          <p:spPr bwMode="auto">
            <a:xfrm>
              <a:off x="1655" y="1570"/>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11297" name="Oval 33"/>
            <p:cNvSpPr>
              <a:spLocks noChangeArrowheads="1"/>
            </p:cNvSpPr>
            <p:nvPr/>
          </p:nvSpPr>
          <p:spPr bwMode="auto">
            <a:xfrm>
              <a:off x="1791" y="1525"/>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nvGrpSpPr>
          <p:cNvPr id="11298" name="Group 34"/>
          <p:cNvGrpSpPr>
            <a:grpSpLocks/>
          </p:cNvGrpSpPr>
          <p:nvPr/>
        </p:nvGrpSpPr>
        <p:grpSpPr bwMode="auto">
          <a:xfrm rot="5400000">
            <a:off x="3024188" y="4184650"/>
            <a:ext cx="358775" cy="142875"/>
            <a:chOff x="1791" y="1661"/>
            <a:chExt cx="226" cy="90"/>
          </a:xfrm>
        </p:grpSpPr>
        <p:sp>
          <p:nvSpPr>
            <p:cNvPr id="11299" name="Line 35"/>
            <p:cNvSpPr>
              <a:spLocks noChangeShapeType="1"/>
            </p:cNvSpPr>
            <p:nvPr/>
          </p:nvSpPr>
          <p:spPr bwMode="auto">
            <a:xfrm>
              <a:off x="1791" y="1706"/>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11300" name="Oval 36"/>
            <p:cNvSpPr>
              <a:spLocks noChangeArrowheads="1"/>
            </p:cNvSpPr>
            <p:nvPr/>
          </p:nvSpPr>
          <p:spPr bwMode="auto">
            <a:xfrm>
              <a:off x="1927" y="1661"/>
              <a:ext cx="90" cy="90"/>
            </a:xfrm>
            <a:prstGeom prst="ellipse">
              <a:avLst/>
            </a:prstGeom>
            <a:solidFill>
              <a:srgbClr val="00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nvGrpSpPr>
          <p:cNvPr id="11301" name="Group 37"/>
          <p:cNvGrpSpPr>
            <a:grpSpLocks/>
          </p:cNvGrpSpPr>
          <p:nvPr/>
        </p:nvGrpSpPr>
        <p:grpSpPr bwMode="auto">
          <a:xfrm rot="10800000">
            <a:off x="2627313" y="3502025"/>
            <a:ext cx="358775" cy="142875"/>
            <a:chOff x="1791" y="1661"/>
            <a:chExt cx="226" cy="90"/>
          </a:xfrm>
        </p:grpSpPr>
        <p:sp>
          <p:nvSpPr>
            <p:cNvPr id="11302" name="Line 38"/>
            <p:cNvSpPr>
              <a:spLocks noChangeShapeType="1"/>
            </p:cNvSpPr>
            <p:nvPr/>
          </p:nvSpPr>
          <p:spPr bwMode="auto">
            <a:xfrm>
              <a:off x="1791" y="1706"/>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11303" name="Oval 39"/>
            <p:cNvSpPr>
              <a:spLocks noChangeArrowheads="1"/>
            </p:cNvSpPr>
            <p:nvPr/>
          </p:nvSpPr>
          <p:spPr bwMode="auto">
            <a:xfrm>
              <a:off x="1927" y="1661"/>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sp>
        <p:nvSpPr>
          <p:cNvPr id="11305" name="Line 41"/>
          <p:cNvSpPr>
            <a:spLocks noChangeShapeType="1"/>
          </p:cNvSpPr>
          <p:nvPr/>
        </p:nvSpPr>
        <p:spPr bwMode="auto">
          <a:xfrm rot="16200000">
            <a:off x="3527425" y="3246438"/>
            <a:ext cx="2159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11306" name="Oval 42"/>
          <p:cNvSpPr>
            <a:spLocks noChangeArrowheads="1"/>
          </p:cNvSpPr>
          <p:nvPr/>
        </p:nvSpPr>
        <p:spPr bwMode="auto">
          <a:xfrm rot="16200000">
            <a:off x="3563938" y="2995613"/>
            <a:ext cx="142875" cy="142875"/>
          </a:xfrm>
          <a:prstGeom prst="ellipse">
            <a:avLst/>
          </a:prstGeom>
          <a:solidFill>
            <a:srgbClr val="00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1308" name="Oval 44"/>
          <p:cNvSpPr>
            <a:spLocks noChangeArrowheads="1"/>
          </p:cNvSpPr>
          <p:nvPr/>
        </p:nvSpPr>
        <p:spPr bwMode="auto">
          <a:xfrm>
            <a:off x="2987675" y="1989138"/>
            <a:ext cx="863600" cy="863600"/>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2000"/>
              <a:t>Si</a:t>
            </a:r>
            <a:r>
              <a:rPr lang="de-DE" sz="2000" baseline="30000"/>
              <a:t>4+</a:t>
            </a:r>
            <a:endParaRPr lang="de-DE" sz="2000"/>
          </a:p>
        </p:txBody>
      </p:sp>
      <p:grpSp>
        <p:nvGrpSpPr>
          <p:cNvPr id="11313" name="Group 49"/>
          <p:cNvGrpSpPr>
            <a:grpSpLocks/>
          </p:cNvGrpSpPr>
          <p:nvPr/>
        </p:nvGrpSpPr>
        <p:grpSpPr bwMode="auto">
          <a:xfrm rot="5400000">
            <a:off x="3025775" y="2887663"/>
            <a:ext cx="358775" cy="142875"/>
            <a:chOff x="1791" y="1661"/>
            <a:chExt cx="226" cy="90"/>
          </a:xfrm>
        </p:grpSpPr>
        <p:sp>
          <p:nvSpPr>
            <p:cNvPr id="11314" name="Line 50"/>
            <p:cNvSpPr>
              <a:spLocks noChangeShapeType="1"/>
            </p:cNvSpPr>
            <p:nvPr/>
          </p:nvSpPr>
          <p:spPr bwMode="auto">
            <a:xfrm>
              <a:off x="1791" y="1706"/>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11315" name="Oval 51"/>
            <p:cNvSpPr>
              <a:spLocks noChangeArrowheads="1"/>
            </p:cNvSpPr>
            <p:nvPr/>
          </p:nvSpPr>
          <p:spPr bwMode="auto">
            <a:xfrm>
              <a:off x="1927" y="1661"/>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sp>
        <p:nvSpPr>
          <p:cNvPr id="11338" name="Oval 74"/>
          <p:cNvSpPr>
            <a:spLocks noChangeArrowheads="1"/>
          </p:cNvSpPr>
          <p:nvPr/>
        </p:nvSpPr>
        <p:spPr bwMode="auto">
          <a:xfrm>
            <a:off x="4356100" y="3286125"/>
            <a:ext cx="863600" cy="863600"/>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2000"/>
              <a:t>Si</a:t>
            </a:r>
            <a:r>
              <a:rPr lang="de-DE" sz="2000" baseline="30000"/>
              <a:t>4+</a:t>
            </a:r>
            <a:endParaRPr lang="de-DE" sz="2000"/>
          </a:p>
        </p:txBody>
      </p:sp>
      <p:grpSp>
        <p:nvGrpSpPr>
          <p:cNvPr id="11346" name="Group 82"/>
          <p:cNvGrpSpPr>
            <a:grpSpLocks/>
          </p:cNvGrpSpPr>
          <p:nvPr/>
        </p:nvGrpSpPr>
        <p:grpSpPr bwMode="auto">
          <a:xfrm rot="10800000">
            <a:off x="3995738" y="3502025"/>
            <a:ext cx="358775" cy="142875"/>
            <a:chOff x="1791" y="1661"/>
            <a:chExt cx="226" cy="90"/>
          </a:xfrm>
        </p:grpSpPr>
        <p:sp>
          <p:nvSpPr>
            <p:cNvPr id="11347" name="Line 83"/>
            <p:cNvSpPr>
              <a:spLocks noChangeShapeType="1"/>
            </p:cNvSpPr>
            <p:nvPr/>
          </p:nvSpPr>
          <p:spPr bwMode="auto">
            <a:xfrm>
              <a:off x="1791" y="1706"/>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11348" name="Oval 84"/>
            <p:cNvSpPr>
              <a:spLocks noChangeArrowheads="1"/>
            </p:cNvSpPr>
            <p:nvPr/>
          </p:nvSpPr>
          <p:spPr bwMode="auto">
            <a:xfrm>
              <a:off x="1927" y="1661"/>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sp>
        <p:nvSpPr>
          <p:cNvPr id="11368" name="Oval 104"/>
          <p:cNvSpPr>
            <a:spLocks noChangeArrowheads="1"/>
          </p:cNvSpPr>
          <p:nvPr/>
        </p:nvSpPr>
        <p:spPr bwMode="auto">
          <a:xfrm>
            <a:off x="2987675" y="4581525"/>
            <a:ext cx="863600" cy="863600"/>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2000"/>
              <a:t>Si</a:t>
            </a:r>
            <a:r>
              <a:rPr lang="de-DE" sz="2000" baseline="30000"/>
              <a:t>4+</a:t>
            </a:r>
            <a:endParaRPr lang="de-DE" sz="2000"/>
          </a:p>
        </p:txBody>
      </p:sp>
      <p:grpSp>
        <p:nvGrpSpPr>
          <p:cNvPr id="11379" name="Group 115"/>
          <p:cNvGrpSpPr>
            <a:grpSpLocks/>
          </p:cNvGrpSpPr>
          <p:nvPr/>
        </p:nvGrpSpPr>
        <p:grpSpPr bwMode="auto">
          <a:xfrm rot="16200000">
            <a:off x="3455988" y="4400550"/>
            <a:ext cx="358775" cy="142875"/>
            <a:chOff x="1791" y="1661"/>
            <a:chExt cx="226" cy="90"/>
          </a:xfrm>
        </p:grpSpPr>
        <p:sp>
          <p:nvSpPr>
            <p:cNvPr id="11380" name="Line 116"/>
            <p:cNvSpPr>
              <a:spLocks noChangeShapeType="1"/>
            </p:cNvSpPr>
            <p:nvPr/>
          </p:nvSpPr>
          <p:spPr bwMode="auto">
            <a:xfrm>
              <a:off x="1791" y="1706"/>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11381" name="Oval 117"/>
            <p:cNvSpPr>
              <a:spLocks noChangeArrowheads="1"/>
            </p:cNvSpPr>
            <p:nvPr/>
          </p:nvSpPr>
          <p:spPr bwMode="auto">
            <a:xfrm>
              <a:off x="1927" y="1661"/>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sp>
        <p:nvSpPr>
          <p:cNvPr id="11383" name="Oval 119"/>
          <p:cNvSpPr>
            <a:spLocks noChangeArrowheads="1"/>
          </p:cNvSpPr>
          <p:nvPr/>
        </p:nvSpPr>
        <p:spPr bwMode="auto">
          <a:xfrm>
            <a:off x="1619250" y="3286125"/>
            <a:ext cx="863600" cy="863600"/>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2000"/>
              <a:t>Si</a:t>
            </a:r>
            <a:r>
              <a:rPr lang="de-DE" sz="2000" baseline="30000"/>
              <a:t>4+</a:t>
            </a:r>
            <a:endParaRPr lang="de-DE" sz="2000"/>
          </a:p>
        </p:txBody>
      </p:sp>
      <p:grpSp>
        <p:nvGrpSpPr>
          <p:cNvPr id="11385" name="Group 121"/>
          <p:cNvGrpSpPr>
            <a:grpSpLocks/>
          </p:cNvGrpSpPr>
          <p:nvPr/>
        </p:nvGrpSpPr>
        <p:grpSpPr bwMode="auto">
          <a:xfrm>
            <a:off x="2411413" y="3860800"/>
            <a:ext cx="358775" cy="142875"/>
            <a:chOff x="1655" y="1525"/>
            <a:chExt cx="226" cy="90"/>
          </a:xfrm>
        </p:grpSpPr>
        <p:sp>
          <p:nvSpPr>
            <p:cNvPr id="11386" name="Line 122"/>
            <p:cNvSpPr>
              <a:spLocks noChangeShapeType="1"/>
            </p:cNvSpPr>
            <p:nvPr/>
          </p:nvSpPr>
          <p:spPr bwMode="auto">
            <a:xfrm>
              <a:off x="1655" y="1570"/>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11387" name="Oval 123"/>
            <p:cNvSpPr>
              <a:spLocks noChangeArrowheads="1"/>
            </p:cNvSpPr>
            <p:nvPr/>
          </p:nvSpPr>
          <p:spPr bwMode="auto">
            <a:xfrm>
              <a:off x="1791" y="1525"/>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nvGrpSpPr>
          <p:cNvPr id="11413" name="Group 149"/>
          <p:cNvGrpSpPr>
            <a:grpSpLocks/>
          </p:cNvGrpSpPr>
          <p:nvPr/>
        </p:nvGrpSpPr>
        <p:grpSpPr bwMode="auto">
          <a:xfrm rot="-23917533">
            <a:off x="3708400" y="3284538"/>
            <a:ext cx="358775" cy="142875"/>
            <a:chOff x="1655" y="1525"/>
            <a:chExt cx="226" cy="90"/>
          </a:xfrm>
        </p:grpSpPr>
        <p:sp>
          <p:nvSpPr>
            <p:cNvPr id="11414" name="Line 150"/>
            <p:cNvSpPr>
              <a:spLocks noChangeShapeType="1"/>
            </p:cNvSpPr>
            <p:nvPr/>
          </p:nvSpPr>
          <p:spPr bwMode="auto">
            <a:xfrm>
              <a:off x="1655" y="1570"/>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11415" name="Oval 151"/>
            <p:cNvSpPr>
              <a:spLocks noChangeArrowheads="1"/>
            </p:cNvSpPr>
            <p:nvPr/>
          </p:nvSpPr>
          <p:spPr bwMode="auto">
            <a:xfrm>
              <a:off x="1791" y="1525"/>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sp>
        <p:nvSpPr>
          <p:cNvPr id="11416" name="AutoShape 152"/>
          <p:cNvSpPr>
            <a:spLocks/>
          </p:cNvSpPr>
          <p:nvPr/>
        </p:nvSpPr>
        <p:spPr bwMode="auto">
          <a:xfrm>
            <a:off x="1042988" y="1700213"/>
            <a:ext cx="649287" cy="4105275"/>
          </a:xfrm>
          <a:prstGeom prst="leftBrace">
            <a:avLst>
              <a:gd name="adj1" fmla="val 52690"/>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1417" name="Text Box 153"/>
          <p:cNvSpPr txBox="1">
            <a:spLocks noChangeArrowheads="1"/>
          </p:cNvSpPr>
          <p:nvPr/>
        </p:nvSpPr>
        <p:spPr bwMode="auto">
          <a:xfrm>
            <a:off x="179388" y="3573463"/>
            <a:ext cx="8826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a:t>neutral</a:t>
            </a:r>
          </a:p>
        </p:txBody>
      </p:sp>
      <p:sp>
        <p:nvSpPr>
          <p:cNvPr id="11418" name="Text Box 154"/>
          <p:cNvSpPr txBox="1">
            <a:spLocks noChangeArrowheads="1"/>
          </p:cNvSpPr>
          <p:nvPr/>
        </p:nvSpPr>
        <p:spPr bwMode="auto">
          <a:xfrm>
            <a:off x="5867400" y="3716338"/>
            <a:ext cx="2952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b="1"/>
              <a:t>Vereinfachte Darstellung:</a:t>
            </a:r>
          </a:p>
        </p:txBody>
      </p:sp>
      <p:sp>
        <p:nvSpPr>
          <p:cNvPr id="11419" name="Oval 155"/>
          <p:cNvSpPr>
            <a:spLocks noChangeArrowheads="1"/>
          </p:cNvSpPr>
          <p:nvPr/>
        </p:nvSpPr>
        <p:spPr bwMode="auto">
          <a:xfrm>
            <a:off x="6443663" y="4221163"/>
            <a:ext cx="863600" cy="863600"/>
          </a:xfrm>
          <a:prstGeom prst="ellipse">
            <a:avLst/>
          </a:prstGeom>
          <a:solidFill>
            <a:srgbClr val="3366FF">
              <a:alpha val="50000"/>
            </a:srgbClr>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6000"/>
              <a:t>+</a:t>
            </a:r>
          </a:p>
        </p:txBody>
      </p:sp>
      <p:sp>
        <p:nvSpPr>
          <p:cNvPr id="11422" name="Oval 158"/>
          <p:cNvSpPr>
            <a:spLocks noChangeArrowheads="1"/>
          </p:cNvSpPr>
          <p:nvPr/>
        </p:nvSpPr>
        <p:spPr bwMode="auto">
          <a:xfrm rot="16200000">
            <a:off x="7596188" y="4221163"/>
            <a:ext cx="146050" cy="1460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1424" name="Freeform 160"/>
          <p:cNvSpPr>
            <a:spLocks/>
          </p:cNvSpPr>
          <p:nvPr/>
        </p:nvSpPr>
        <p:spPr bwMode="auto">
          <a:xfrm>
            <a:off x="7812088" y="4138613"/>
            <a:ext cx="720725" cy="153987"/>
          </a:xfrm>
          <a:custGeom>
            <a:avLst/>
            <a:gdLst>
              <a:gd name="T0" fmla="*/ 0 w 318"/>
              <a:gd name="T1" fmla="*/ 97 h 97"/>
              <a:gd name="T2" fmla="*/ 91 w 318"/>
              <a:gd name="T3" fmla="*/ 7 h 97"/>
              <a:gd name="T4" fmla="*/ 227 w 318"/>
              <a:gd name="T5" fmla="*/ 52 h 97"/>
              <a:gd name="T6" fmla="*/ 318 w 318"/>
              <a:gd name="T7" fmla="*/ 7 h 97"/>
            </a:gdLst>
            <a:ahLst/>
            <a:cxnLst>
              <a:cxn ang="0">
                <a:pos x="T0" y="T1"/>
              </a:cxn>
              <a:cxn ang="0">
                <a:pos x="T2" y="T3"/>
              </a:cxn>
              <a:cxn ang="0">
                <a:pos x="T4" y="T5"/>
              </a:cxn>
              <a:cxn ang="0">
                <a:pos x="T6" y="T7"/>
              </a:cxn>
            </a:cxnLst>
            <a:rect l="0" t="0" r="r" b="b"/>
            <a:pathLst>
              <a:path w="318" h="97">
                <a:moveTo>
                  <a:pt x="0" y="97"/>
                </a:moveTo>
                <a:cubicBezTo>
                  <a:pt x="26" y="55"/>
                  <a:pt x="53" y="14"/>
                  <a:pt x="91" y="7"/>
                </a:cubicBezTo>
                <a:cubicBezTo>
                  <a:pt x="129" y="0"/>
                  <a:pt x="189" y="52"/>
                  <a:pt x="227" y="52"/>
                </a:cubicBezTo>
                <a:cubicBezTo>
                  <a:pt x="265" y="52"/>
                  <a:pt x="295" y="14"/>
                  <a:pt x="318" y="7"/>
                </a:cubicBezTo>
              </a:path>
            </a:pathLst>
          </a:custGeom>
          <a:noFill/>
          <a:ln w="9525">
            <a:solidFill>
              <a:schemeClr val="tx1"/>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11425" name="Text Box 161"/>
          <p:cNvSpPr txBox="1">
            <a:spLocks noChangeArrowheads="1"/>
          </p:cNvSpPr>
          <p:nvPr/>
        </p:nvSpPr>
        <p:spPr bwMode="auto">
          <a:xfrm>
            <a:off x="7451725" y="4508500"/>
            <a:ext cx="16446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a:t>freies Elektron</a:t>
            </a:r>
          </a:p>
        </p:txBody>
      </p:sp>
      <p:sp>
        <p:nvSpPr>
          <p:cNvPr id="11426" name="Text Box 162"/>
          <p:cNvSpPr txBox="1">
            <a:spLocks noChangeArrowheads="1"/>
          </p:cNvSpPr>
          <p:nvPr/>
        </p:nvSpPr>
        <p:spPr bwMode="auto">
          <a:xfrm>
            <a:off x="3995738" y="5013325"/>
            <a:ext cx="1927225"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buFontTx/>
              <a:buChar char="•"/>
            </a:pPr>
            <a:r>
              <a:rPr lang="de-DE"/>
              <a:t> freie Elektronen</a:t>
            </a:r>
          </a:p>
          <a:p>
            <a:pPr>
              <a:buFontTx/>
              <a:buChar char="•"/>
            </a:pPr>
            <a:r>
              <a:rPr lang="de-DE"/>
              <a:t> kaum Löcher</a:t>
            </a:r>
          </a:p>
          <a:p>
            <a:pPr>
              <a:buFontTx/>
              <a:buChar char="•"/>
            </a:pPr>
            <a:r>
              <a:rPr lang="de-DE"/>
              <a:t> n-Leitung</a:t>
            </a:r>
          </a:p>
        </p:txBody>
      </p:sp>
      <p:sp>
        <p:nvSpPr>
          <p:cNvPr id="11427" name="Text Box 163"/>
          <p:cNvSpPr txBox="1">
            <a:spLocks noChangeArrowheads="1"/>
          </p:cNvSpPr>
          <p:nvPr/>
        </p:nvSpPr>
        <p:spPr bwMode="auto">
          <a:xfrm>
            <a:off x="6227763" y="5157788"/>
            <a:ext cx="2673350" cy="91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a:t>ortsfestes, einfach </a:t>
            </a:r>
          </a:p>
          <a:p>
            <a:r>
              <a:rPr lang="de-DE"/>
              <a:t>positiv geladenes As-Ion</a:t>
            </a:r>
          </a:p>
          <a:p>
            <a:r>
              <a:rPr lang="de-DE"/>
              <a:t>(ohne 5.Valenzelektron)</a:t>
            </a:r>
          </a:p>
        </p:txBody>
      </p:sp>
      <p:sp>
        <p:nvSpPr>
          <p:cNvPr id="11428" name="Text Box 164"/>
          <p:cNvSpPr txBox="1">
            <a:spLocks noChangeArrowheads="1"/>
          </p:cNvSpPr>
          <p:nvPr/>
        </p:nvSpPr>
        <p:spPr bwMode="auto">
          <a:xfrm>
            <a:off x="5867400" y="4221163"/>
            <a:ext cx="539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a:t>As</a:t>
            </a:r>
            <a:r>
              <a:rPr lang="de-DE" baseline="30000"/>
              <a:t>+</a:t>
            </a:r>
            <a:endParaRPr lang="de-DE"/>
          </a:p>
        </p:txBody>
      </p:sp>
      <p:sp>
        <p:nvSpPr>
          <p:cNvPr id="55" name="Textfeld 54"/>
          <p:cNvSpPr txBox="1"/>
          <p:nvPr/>
        </p:nvSpPr>
        <p:spPr>
          <a:xfrm>
            <a:off x="7236296" y="6381328"/>
            <a:ext cx="1440160" cy="369332"/>
          </a:xfrm>
          <a:prstGeom prst="rect">
            <a:avLst/>
          </a:prstGeom>
          <a:noFill/>
        </p:spPr>
        <p:txBody>
          <a:bodyPr wrap="square" rtlCol="0">
            <a:spAutoFit/>
          </a:bodyPr>
          <a:lstStyle/>
          <a:p>
            <a:r>
              <a:rPr lang="de-DE" dirty="0" smtClean="0"/>
              <a:t>M. Renner</a:t>
            </a:r>
            <a:endParaRPr lang="de-DE" dirty="0"/>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de-DE" sz="3800" b="1"/>
              <a:t>Dotierte Halbleiter:</a:t>
            </a:r>
            <a:br>
              <a:rPr lang="de-DE" sz="3800" b="1"/>
            </a:br>
            <a:r>
              <a:rPr lang="de-DE" sz="3800"/>
              <a:t>				p-dotierte Halbleiter</a:t>
            </a:r>
          </a:p>
        </p:txBody>
      </p:sp>
      <p:sp>
        <p:nvSpPr>
          <p:cNvPr id="12293" name="Oval 5"/>
          <p:cNvSpPr>
            <a:spLocks noChangeArrowheads="1"/>
          </p:cNvSpPr>
          <p:nvPr/>
        </p:nvSpPr>
        <p:spPr bwMode="auto">
          <a:xfrm>
            <a:off x="7235825" y="2276475"/>
            <a:ext cx="911225" cy="911225"/>
          </a:xfrm>
          <a:prstGeom prst="ellipse">
            <a:avLst/>
          </a:prstGeom>
          <a:solidFill>
            <a:srgbClr val="FF5050">
              <a:alpha val="50000"/>
            </a:srgbClr>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2400"/>
              <a:t>B</a:t>
            </a:r>
            <a:r>
              <a:rPr lang="de-DE" sz="2400" baseline="30000"/>
              <a:t>3+</a:t>
            </a:r>
            <a:endParaRPr lang="de-DE" sz="2400"/>
          </a:p>
        </p:txBody>
      </p:sp>
      <p:sp>
        <p:nvSpPr>
          <p:cNvPr id="12294" name="Oval 6"/>
          <p:cNvSpPr>
            <a:spLocks noChangeArrowheads="1"/>
          </p:cNvSpPr>
          <p:nvPr/>
        </p:nvSpPr>
        <p:spPr bwMode="auto">
          <a:xfrm>
            <a:off x="7096125" y="2136775"/>
            <a:ext cx="1190625" cy="1190625"/>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2296" name="Oval 8"/>
          <p:cNvSpPr>
            <a:spLocks noChangeArrowheads="1"/>
          </p:cNvSpPr>
          <p:nvPr/>
        </p:nvSpPr>
        <p:spPr bwMode="auto">
          <a:xfrm>
            <a:off x="7656513" y="2101850"/>
            <a:ext cx="69850" cy="698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2298" name="Oval 10"/>
          <p:cNvSpPr>
            <a:spLocks noChangeArrowheads="1"/>
          </p:cNvSpPr>
          <p:nvPr/>
        </p:nvSpPr>
        <p:spPr bwMode="auto">
          <a:xfrm>
            <a:off x="7096125" y="2894013"/>
            <a:ext cx="69850" cy="68262"/>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2299" name="Oval 11"/>
          <p:cNvSpPr>
            <a:spLocks noChangeArrowheads="1"/>
          </p:cNvSpPr>
          <p:nvPr/>
        </p:nvSpPr>
        <p:spPr bwMode="auto">
          <a:xfrm>
            <a:off x="8247063" y="2822575"/>
            <a:ext cx="68262" cy="68263"/>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2300" name="Text Box 12"/>
          <p:cNvSpPr txBox="1">
            <a:spLocks noChangeArrowheads="1"/>
          </p:cNvSpPr>
          <p:nvPr/>
        </p:nvSpPr>
        <p:spPr bwMode="auto">
          <a:xfrm>
            <a:off x="7383463" y="1525588"/>
            <a:ext cx="6588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400"/>
              <a:t>Bor</a:t>
            </a:r>
          </a:p>
        </p:txBody>
      </p:sp>
      <p:sp>
        <p:nvSpPr>
          <p:cNvPr id="12301" name="Oval 13"/>
          <p:cNvSpPr>
            <a:spLocks noChangeArrowheads="1"/>
          </p:cNvSpPr>
          <p:nvPr/>
        </p:nvSpPr>
        <p:spPr bwMode="auto">
          <a:xfrm>
            <a:off x="3203575" y="3502025"/>
            <a:ext cx="863600" cy="863600"/>
          </a:xfrm>
          <a:prstGeom prst="ellipse">
            <a:avLst/>
          </a:prstGeom>
          <a:solidFill>
            <a:srgbClr val="FF5050">
              <a:alpha val="50000"/>
            </a:srgbClr>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2000"/>
              <a:t>B</a:t>
            </a:r>
            <a:r>
              <a:rPr lang="de-DE" sz="2000" baseline="30000"/>
              <a:t>3+</a:t>
            </a:r>
            <a:endParaRPr lang="de-DE" sz="2000"/>
          </a:p>
        </p:txBody>
      </p:sp>
      <p:grpSp>
        <p:nvGrpSpPr>
          <p:cNvPr id="12302" name="Group 14"/>
          <p:cNvGrpSpPr>
            <a:grpSpLocks/>
          </p:cNvGrpSpPr>
          <p:nvPr/>
        </p:nvGrpSpPr>
        <p:grpSpPr bwMode="auto">
          <a:xfrm>
            <a:off x="3995738" y="4076700"/>
            <a:ext cx="358775" cy="142875"/>
            <a:chOff x="1655" y="1525"/>
            <a:chExt cx="226" cy="90"/>
          </a:xfrm>
        </p:grpSpPr>
        <p:sp>
          <p:nvSpPr>
            <p:cNvPr id="12303" name="Line 15"/>
            <p:cNvSpPr>
              <a:spLocks noChangeShapeType="1"/>
            </p:cNvSpPr>
            <p:nvPr/>
          </p:nvSpPr>
          <p:spPr bwMode="auto">
            <a:xfrm>
              <a:off x="1655" y="1570"/>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12304" name="Oval 16"/>
            <p:cNvSpPr>
              <a:spLocks noChangeArrowheads="1"/>
            </p:cNvSpPr>
            <p:nvPr/>
          </p:nvSpPr>
          <p:spPr bwMode="auto">
            <a:xfrm>
              <a:off x="1791" y="1525"/>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nvGrpSpPr>
          <p:cNvPr id="12305" name="Group 17"/>
          <p:cNvGrpSpPr>
            <a:grpSpLocks/>
          </p:cNvGrpSpPr>
          <p:nvPr/>
        </p:nvGrpSpPr>
        <p:grpSpPr bwMode="auto">
          <a:xfrm rot="5400000">
            <a:off x="3240088" y="4400550"/>
            <a:ext cx="358775" cy="142875"/>
            <a:chOff x="1791" y="1661"/>
            <a:chExt cx="226" cy="90"/>
          </a:xfrm>
        </p:grpSpPr>
        <p:sp>
          <p:nvSpPr>
            <p:cNvPr id="12306" name="Line 18"/>
            <p:cNvSpPr>
              <a:spLocks noChangeShapeType="1"/>
            </p:cNvSpPr>
            <p:nvPr/>
          </p:nvSpPr>
          <p:spPr bwMode="auto">
            <a:xfrm>
              <a:off x="1791" y="1706"/>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12307" name="Oval 19"/>
            <p:cNvSpPr>
              <a:spLocks noChangeArrowheads="1"/>
            </p:cNvSpPr>
            <p:nvPr/>
          </p:nvSpPr>
          <p:spPr bwMode="auto">
            <a:xfrm>
              <a:off x="1927" y="1661"/>
              <a:ext cx="90" cy="90"/>
            </a:xfrm>
            <a:prstGeom prst="ellipse">
              <a:avLst/>
            </a:prstGeom>
            <a:solidFill>
              <a:srgbClr val="00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grpSp>
        <p:nvGrpSpPr>
          <p:cNvPr id="12308" name="Group 20"/>
          <p:cNvGrpSpPr>
            <a:grpSpLocks/>
          </p:cNvGrpSpPr>
          <p:nvPr/>
        </p:nvGrpSpPr>
        <p:grpSpPr bwMode="auto">
          <a:xfrm rot="10800000">
            <a:off x="2843213" y="3717925"/>
            <a:ext cx="358775" cy="142875"/>
            <a:chOff x="1791" y="1661"/>
            <a:chExt cx="226" cy="90"/>
          </a:xfrm>
        </p:grpSpPr>
        <p:sp>
          <p:nvSpPr>
            <p:cNvPr id="12309" name="Line 21"/>
            <p:cNvSpPr>
              <a:spLocks noChangeShapeType="1"/>
            </p:cNvSpPr>
            <p:nvPr/>
          </p:nvSpPr>
          <p:spPr bwMode="auto">
            <a:xfrm>
              <a:off x="1791" y="1706"/>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12310" name="Oval 22"/>
            <p:cNvSpPr>
              <a:spLocks noChangeArrowheads="1"/>
            </p:cNvSpPr>
            <p:nvPr/>
          </p:nvSpPr>
          <p:spPr bwMode="auto">
            <a:xfrm>
              <a:off x="1927" y="1661"/>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sp>
        <p:nvSpPr>
          <p:cNvPr id="12311" name="Line 23"/>
          <p:cNvSpPr>
            <a:spLocks noChangeShapeType="1"/>
          </p:cNvSpPr>
          <p:nvPr/>
        </p:nvSpPr>
        <p:spPr bwMode="auto">
          <a:xfrm rot="16200000">
            <a:off x="3743325" y="3462338"/>
            <a:ext cx="2159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12312" name="Oval 24"/>
          <p:cNvSpPr>
            <a:spLocks noChangeArrowheads="1"/>
          </p:cNvSpPr>
          <p:nvPr/>
        </p:nvSpPr>
        <p:spPr bwMode="auto">
          <a:xfrm rot="16200000">
            <a:off x="3779838" y="3211513"/>
            <a:ext cx="142875" cy="142875"/>
          </a:xfrm>
          <a:prstGeom prst="ellipse">
            <a:avLst/>
          </a:prstGeom>
          <a:solidFill>
            <a:srgbClr val="00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2313" name="Oval 25"/>
          <p:cNvSpPr>
            <a:spLocks noChangeArrowheads="1"/>
          </p:cNvSpPr>
          <p:nvPr/>
        </p:nvSpPr>
        <p:spPr bwMode="auto">
          <a:xfrm>
            <a:off x="3203575" y="2205038"/>
            <a:ext cx="863600" cy="863600"/>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2000"/>
              <a:t>Si</a:t>
            </a:r>
            <a:r>
              <a:rPr lang="de-DE" sz="2000" baseline="30000"/>
              <a:t>4+</a:t>
            </a:r>
            <a:endParaRPr lang="de-DE" sz="2000"/>
          </a:p>
        </p:txBody>
      </p:sp>
      <p:grpSp>
        <p:nvGrpSpPr>
          <p:cNvPr id="12314" name="Group 26"/>
          <p:cNvGrpSpPr>
            <a:grpSpLocks/>
          </p:cNvGrpSpPr>
          <p:nvPr/>
        </p:nvGrpSpPr>
        <p:grpSpPr bwMode="auto">
          <a:xfrm rot="5400000">
            <a:off x="3241675" y="3103563"/>
            <a:ext cx="358775" cy="142875"/>
            <a:chOff x="1791" y="1661"/>
            <a:chExt cx="226" cy="90"/>
          </a:xfrm>
        </p:grpSpPr>
        <p:sp>
          <p:nvSpPr>
            <p:cNvPr id="12315" name="Line 27"/>
            <p:cNvSpPr>
              <a:spLocks noChangeShapeType="1"/>
            </p:cNvSpPr>
            <p:nvPr/>
          </p:nvSpPr>
          <p:spPr bwMode="auto">
            <a:xfrm>
              <a:off x="1791" y="1706"/>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12316" name="Oval 28"/>
            <p:cNvSpPr>
              <a:spLocks noChangeArrowheads="1"/>
            </p:cNvSpPr>
            <p:nvPr/>
          </p:nvSpPr>
          <p:spPr bwMode="auto">
            <a:xfrm>
              <a:off x="1927" y="1661"/>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sp>
        <p:nvSpPr>
          <p:cNvPr id="12317" name="Oval 29"/>
          <p:cNvSpPr>
            <a:spLocks noChangeArrowheads="1"/>
          </p:cNvSpPr>
          <p:nvPr/>
        </p:nvSpPr>
        <p:spPr bwMode="auto">
          <a:xfrm>
            <a:off x="4572000" y="3502025"/>
            <a:ext cx="863600" cy="863600"/>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2000"/>
              <a:t>Si</a:t>
            </a:r>
            <a:r>
              <a:rPr lang="de-DE" sz="2000" baseline="30000"/>
              <a:t>4+</a:t>
            </a:r>
            <a:endParaRPr lang="de-DE" sz="2000"/>
          </a:p>
        </p:txBody>
      </p:sp>
      <p:grpSp>
        <p:nvGrpSpPr>
          <p:cNvPr id="12318" name="Group 30"/>
          <p:cNvGrpSpPr>
            <a:grpSpLocks/>
          </p:cNvGrpSpPr>
          <p:nvPr/>
        </p:nvGrpSpPr>
        <p:grpSpPr bwMode="auto">
          <a:xfrm rot="10800000">
            <a:off x="4211638" y="3717925"/>
            <a:ext cx="358775" cy="142875"/>
            <a:chOff x="1791" y="1661"/>
            <a:chExt cx="226" cy="90"/>
          </a:xfrm>
        </p:grpSpPr>
        <p:sp>
          <p:nvSpPr>
            <p:cNvPr id="12319" name="Line 31"/>
            <p:cNvSpPr>
              <a:spLocks noChangeShapeType="1"/>
            </p:cNvSpPr>
            <p:nvPr/>
          </p:nvSpPr>
          <p:spPr bwMode="auto">
            <a:xfrm>
              <a:off x="1791" y="1706"/>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12320" name="Oval 32"/>
            <p:cNvSpPr>
              <a:spLocks noChangeArrowheads="1"/>
            </p:cNvSpPr>
            <p:nvPr/>
          </p:nvSpPr>
          <p:spPr bwMode="auto">
            <a:xfrm>
              <a:off x="1927" y="1661"/>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sp>
        <p:nvSpPr>
          <p:cNvPr id="12321" name="Oval 33"/>
          <p:cNvSpPr>
            <a:spLocks noChangeArrowheads="1"/>
          </p:cNvSpPr>
          <p:nvPr/>
        </p:nvSpPr>
        <p:spPr bwMode="auto">
          <a:xfrm>
            <a:off x="3203575" y="4797425"/>
            <a:ext cx="863600" cy="863600"/>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2000"/>
              <a:t>Si</a:t>
            </a:r>
            <a:r>
              <a:rPr lang="de-DE" sz="2000" baseline="30000"/>
              <a:t>4+</a:t>
            </a:r>
            <a:endParaRPr lang="de-DE" sz="2000"/>
          </a:p>
        </p:txBody>
      </p:sp>
      <p:grpSp>
        <p:nvGrpSpPr>
          <p:cNvPr id="12322" name="Group 34"/>
          <p:cNvGrpSpPr>
            <a:grpSpLocks/>
          </p:cNvGrpSpPr>
          <p:nvPr/>
        </p:nvGrpSpPr>
        <p:grpSpPr bwMode="auto">
          <a:xfrm rot="16200000">
            <a:off x="3671888" y="4616450"/>
            <a:ext cx="358775" cy="142875"/>
            <a:chOff x="1791" y="1661"/>
            <a:chExt cx="226" cy="90"/>
          </a:xfrm>
        </p:grpSpPr>
        <p:sp>
          <p:nvSpPr>
            <p:cNvPr id="12323" name="Line 35"/>
            <p:cNvSpPr>
              <a:spLocks noChangeShapeType="1"/>
            </p:cNvSpPr>
            <p:nvPr/>
          </p:nvSpPr>
          <p:spPr bwMode="auto">
            <a:xfrm>
              <a:off x="1791" y="1706"/>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12324" name="Oval 36"/>
            <p:cNvSpPr>
              <a:spLocks noChangeArrowheads="1"/>
            </p:cNvSpPr>
            <p:nvPr/>
          </p:nvSpPr>
          <p:spPr bwMode="auto">
            <a:xfrm>
              <a:off x="1927" y="1661"/>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sp>
        <p:nvSpPr>
          <p:cNvPr id="12325" name="Oval 37"/>
          <p:cNvSpPr>
            <a:spLocks noChangeArrowheads="1"/>
          </p:cNvSpPr>
          <p:nvPr/>
        </p:nvSpPr>
        <p:spPr bwMode="auto">
          <a:xfrm>
            <a:off x="1835150" y="3502025"/>
            <a:ext cx="863600" cy="863600"/>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2000"/>
              <a:t>Si</a:t>
            </a:r>
            <a:r>
              <a:rPr lang="de-DE" sz="2000" baseline="30000"/>
              <a:t>4+</a:t>
            </a:r>
            <a:endParaRPr lang="de-DE" sz="2000"/>
          </a:p>
        </p:txBody>
      </p:sp>
      <p:grpSp>
        <p:nvGrpSpPr>
          <p:cNvPr id="12326" name="Group 38"/>
          <p:cNvGrpSpPr>
            <a:grpSpLocks/>
          </p:cNvGrpSpPr>
          <p:nvPr/>
        </p:nvGrpSpPr>
        <p:grpSpPr bwMode="auto">
          <a:xfrm>
            <a:off x="2627313" y="4076700"/>
            <a:ext cx="358775" cy="142875"/>
            <a:chOff x="1655" y="1525"/>
            <a:chExt cx="226" cy="90"/>
          </a:xfrm>
        </p:grpSpPr>
        <p:sp>
          <p:nvSpPr>
            <p:cNvPr id="12327" name="Line 39"/>
            <p:cNvSpPr>
              <a:spLocks noChangeShapeType="1"/>
            </p:cNvSpPr>
            <p:nvPr/>
          </p:nvSpPr>
          <p:spPr bwMode="auto">
            <a:xfrm>
              <a:off x="1655" y="1570"/>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12328" name="Oval 40"/>
            <p:cNvSpPr>
              <a:spLocks noChangeArrowheads="1"/>
            </p:cNvSpPr>
            <p:nvPr/>
          </p:nvSpPr>
          <p:spPr bwMode="auto">
            <a:xfrm>
              <a:off x="1791" y="1525"/>
              <a:ext cx="90" cy="9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grpSp>
      <p:sp>
        <p:nvSpPr>
          <p:cNvPr id="12332" name="AutoShape 44"/>
          <p:cNvSpPr>
            <a:spLocks/>
          </p:cNvSpPr>
          <p:nvPr/>
        </p:nvSpPr>
        <p:spPr bwMode="auto">
          <a:xfrm>
            <a:off x="1258888" y="1916113"/>
            <a:ext cx="649287" cy="4105275"/>
          </a:xfrm>
          <a:prstGeom prst="leftBrace">
            <a:avLst>
              <a:gd name="adj1" fmla="val 52690"/>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2333" name="Text Box 45"/>
          <p:cNvSpPr txBox="1">
            <a:spLocks noChangeArrowheads="1"/>
          </p:cNvSpPr>
          <p:nvPr/>
        </p:nvSpPr>
        <p:spPr bwMode="auto">
          <a:xfrm>
            <a:off x="395288" y="3789363"/>
            <a:ext cx="8826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a:t>neutral</a:t>
            </a:r>
          </a:p>
        </p:txBody>
      </p:sp>
      <p:sp>
        <p:nvSpPr>
          <p:cNvPr id="12334" name="Text Box 46"/>
          <p:cNvSpPr txBox="1">
            <a:spLocks noChangeArrowheads="1"/>
          </p:cNvSpPr>
          <p:nvPr/>
        </p:nvSpPr>
        <p:spPr bwMode="auto">
          <a:xfrm>
            <a:off x="6084888" y="3573463"/>
            <a:ext cx="2952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b="1"/>
              <a:t>Vereinfachte Darstellung:</a:t>
            </a:r>
          </a:p>
        </p:txBody>
      </p:sp>
      <p:sp>
        <p:nvSpPr>
          <p:cNvPr id="12335" name="Oval 47"/>
          <p:cNvSpPr>
            <a:spLocks noChangeArrowheads="1"/>
          </p:cNvSpPr>
          <p:nvPr/>
        </p:nvSpPr>
        <p:spPr bwMode="auto">
          <a:xfrm>
            <a:off x="6659563" y="4076700"/>
            <a:ext cx="863600" cy="863600"/>
          </a:xfrm>
          <a:prstGeom prst="ellipse">
            <a:avLst/>
          </a:prstGeom>
          <a:solidFill>
            <a:srgbClr val="FF5050">
              <a:alpha val="50000"/>
            </a:srgbClr>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de-DE" sz="8000"/>
          </a:p>
        </p:txBody>
      </p:sp>
      <p:sp>
        <p:nvSpPr>
          <p:cNvPr id="12336" name="Oval 48"/>
          <p:cNvSpPr>
            <a:spLocks noChangeArrowheads="1"/>
          </p:cNvSpPr>
          <p:nvPr/>
        </p:nvSpPr>
        <p:spPr bwMode="auto">
          <a:xfrm rot="16200000">
            <a:off x="7812088" y="4076700"/>
            <a:ext cx="146050" cy="14605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2338" name="Text Box 50"/>
          <p:cNvSpPr txBox="1">
            <a:spLocks noChangeArrowheads="1"/>
          </p:cNvSpPr>
          <p:nvPr/>
        </p:nvSpPr>
        <p:spPr bwMode="auto">
          <a:xfrm>
            <a:off x="4284663" y="4868863"/>
            <a:ext cx="1457325"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buFontTx/>
              <a:buChar char="•"/>
            </a:pPr>
            <a:r>
              <a:rPr lang="de-DE"/>
              <a:t> Löcher</a:t>
            </a:r>
          </a:p>
          <a:p>
            <a:pPr>
              <a:buFontTx/>
              <a:buChar char="•"/>
            </a:pPr>
            <a:r>
              <a:rPr lang="de-DE"/>
              <a:t> kaum freie </a:t>
            </a:r>
          </a:p>
          <a:p>
            <a:r>
              <a:rPr lang="de-DE"/>
              <a:t>  Elektronen</a:t>
            </a:r>
          </a:p>
          <a:p>
            <a:pPr>
              <a:buFontTx/>
              <a:buChar char="•"/>
            </a:pPr>
            <a:r>
              <a:rPr lang="de-DE"/>
              <a:t> n-Leitung</a:t>
            </a:r>
          </a:p>
        </p:txBody>
      </p:sp>
      <p:sp>
        <p:nvSpPr>
          <p:cNvPr id="12339" name="Text Box 51"/>
          <p:cNvSpPr txBox="1">
            <a:spLocks noChangeArrowheads="1"/>
          </p:cNvSpPr>
          <p:nvPr/>
        </p:nvSpPr>
        <p:spPr bwMode="auto">
          <a:xfrm>
            <a:off x="5940425" y="4941888"/>
            <a:ext cx="2901950" cy="91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a:t>ortsfestes, durch </a:t>
            </a:r>
            <a:r>
              <a:rPr lang="de-DE" b="1"/>
              <a:t>„Elektro-</a:t>
            </a:r>
          </a:p>
          <a:p>
            <a:r>
              <a:rPr lang="de-DE" b="1"/>
              <a:t>neneinfang</a:t>
            </a:r>
            <a:r>
              <a:rPr lang="ja-JP" altLang="de-DE" b="1">
                <a:latin typeface="Arial"/>
              </a:rPr>
              <a:t>“</a:t>
            </a:r>
            <a:r>
              <a:rPr lang="de-DE"/>
              <a:t> einfach </a:t>
            </a:r>
          </a:p>
          <a:p>
            <a:r>
              <a:rPr lang="de-DE"/>
              <a:t>negativ geladenes B-Ion</a:t>
            </a:r>
          </a:p>
        </p:txBody>
      </p:sp>
      <p:sp>
        <p:nvSpPr>
          <p:cNvPr id="12340" name="Text Box 52"/>
          <p:cNvSpPr txBox="1">
            <a:spLocks noChangeArrowheads="1"/>
          </p:cNvSpPr>
          <p:nvPr/>
        </p:nvSpPr>
        <p:spPr bwMode="auto">
          <a:xfrm>
            <a:off x="6227763" y="4076700"/>
            <a:ext cx="387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a:t>B</a:t>
            </a:r>
            <a:r>
              <a:rPr lang="de-DE" baseline="30000"/>
              <a:t>-</a:t>
            </a:r>
            <a:endParaRPr lang="de-DE"/>
          </a:p>
        </p:txBody>
      </p:sp>
      <p:sp>
        <p:nvSpPr>
          <p:cNvPr id="12341" name="Text Box 53"/>
          <p:cNvSpPr txBox="1">
            <a:spLocks noChangeArrowheads="1"/>
          </p:cNvSpPr>
          <p:nvPr/>
        </p:nvSpPr>
        <p:spPr bwMode="auto">
          <a:xfrm>
            <a:off x="6804025" y="3644900"/>
            <a:ext cx="576263"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de-DE" sz="6000"/>
              <a:t>_</a:t>
            </a:r>
          </a:p>
        </p:txBody>
      </p:sp>
      <p:sp>
        <p:nvSpPr>
          <p:cNvPr id="12342" name="Oval 54"/>
          <p:cNvSpPr>
            <a:spLocks noChangeArrowheads="1"/>
          </p:cNvSpPr>
          <p:nvPr/>
        </p:nvSpPr>
        <p:spPr bwMode="auto">
          <a:xfrm rot="16200000">
            <a:off x="4356100" y="2997200"/>
            <a:ext cx="142875" cy="142875"/>
          </a:xfrm>
          <a:prstGeom prst="ellipse">
            <a:avLst/>
          </a:prstGeom>
          <a:noFill/>
          <a:ln w="9525">
            <a:solidFill>
              <a:schemeClr val="tx1"/>
            </a:solidFill>
            <a:round/>
            <a:headEnd/>
            <a:tailEnd/>
          </a:ln>
          <a:effectLst/>
          <a:extLst>
            <a:ext uri="{909E8E84-426E-40dd-AFC4-6F175D3DCCD1}">
              <a14:hiddenFill xmlns:a14="http://schemas.microsoft.com/office/drawing/2010/main">
                <a:solidFill>
                  <a:srgbClr val="000000"/>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49" name="Textfeld 48"/>
          <p:cNvSpPr txBox="1"/>
          <p:nvPr/>
        </p:nvSpPr>
        <p:spPr>
          <a:xfrm>
            <a:off x="7236296" y="6381328"/>
            <a:ext cx="1440160" cy="369332"/>
          </a:xfrm>
          <a:prstGeom prst="rect">
            <a:avLst/>
          </a:prstGeom>
          <a:noFill/>
        </p:spPr>
        <p:txBody>
          <a:bodyPr wrap="square" rtlCol="0">
            <a:spAutoFit/>
          </a:bodyPr>
          <a:lstStyle/>
          <a:p>
            <a:r>
              <a:rPr lang="de-DE" dirty="0" smtClean="0"/>
              <a:t>M. Renner</a:t>
            </a:r>
            <a:endParaRPr lang="de-DE" dirty="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de-DE"/>
              <a:t>n-Leitung</a:t>
            </a:r>
          </a:p>
        </p:txBody>
      </p:sp>
      <p:sp>
        <p:nvSpPr>
          <p:cNvPr id="13316" name="Rectangle 4"/>
          <p:cNvSpPr>
            <a:spLocks noChangeArrowheads="1"/>
          </p:cNvSpPr>
          <p:nvPr/>
        </p:nvSpPr>
        <p:spPr bwMode="auto">
          <a:xfrm>
            <a:off x="7885113" y="1916113"/>
            <a:ext cx="503237" cy="3384550"/>
          </a:xfrm>
          <a:prstGeom prst="rect">
            <a:avLst/>
          </a:prstGeom>
          <a:solidFill>
            <a:srgbClr val="3366F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de-DE" sz="2400"/>
          </a:p>
        </p:txBody>
      </p:sp>
      <p:sp>
        <p:nvSpPr>
          <p:cNvPr id="13317" name="Rectangle 5"/>
          <p:cNvSpPr>
            <a:spLocks noChangeArrowheads="1"/>
          </p:cNvSpPr>
          <p:nvPr/>
        </p:nvSpPr>
        <p:spPr bwMode="auto">
          <a:xfrm>
            <a:off x="684213" y="1989138"/>
            <a:ext cx="503237" cy="3384550"/>
          </a:xfrm>
          <a:prstGeom prst="rect">
            <a:avLst/>
          </a:prstGeom>
          <a:solidFill>
            <a:srgbClr val="FF33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de-DE" sz="2400"/>
          </a:p>
        </p:txBody>
      </p:sp>
      <p:sp>
        <p:nvSpPr>
          <p:cNvPr id="13318" name="Rectangle 6"/>
          <p:cNvSpPr>
            <a:spLocks noChangeArrowheads="1"/>
          </p:cNvSpPr>
          <p:nvPr/>
        </p:nvSpPr>
        <p:spPr bwMode="auto">
          <a:xfrm>
            <a:off x="755650" y="2060575"/>
            <a:ext cx="39211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a:t>
            </a:r>
          </a:p>
        </p:txBody>
      </p:sp>
      <p:sp>
        <p:nvSpPr>
          <p:cNvPr id="13319" name="Rectangle 7"/>
          <p:cNvSpPr>
            <a:spLocks noChangeArrowheads="1"/>
          </p:cNvSpPr>
          <p:nvPr/>
        </p:nvSpPr>
        <p:spPr bwMode="auto">
          <a:xfrm>
            <a:off x="755650" y="2420938"/>
            <a:ext cx="392113"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a:t>
            </a:r>
          </a:p>
        </p:txBody>
      </p:sp>
      <p:sp>
        <p:nvSpPr>
          <p:cNvPr id="13320" name="Rectangle 8"/>
          <p:cNvSpPr>
            <a:spLocks noChangeArrowheads="1"/>
          </p:cNvSpPr>
          <p:nvPr/>
        </p:nvSpPr>
        <p:spPr bwMode="auto">
          <a:xfrm>
            <a:off x="755650" y="2781300"/>
            <a:ext cx="39211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a:t>
            </a:r>
          </a:p>
        </p:txBody>
      </p:sp>
      <p:sp>
        <p:nvSpPr>
          <p:cNvPr id="13321" name="Rectangle 9"/>
          <p:cNvSpPr>
            <a:spLocks noChangeArrowheads="1"/>
          </p:cNvSpPr>
          <p:nvPr/>
        </p:nvSpPr>
        <p:spPr bwMode="auto">
          <a:xfrm>
            <a:off x="755650" y="3141663"/>
            <a:ext cx="392113"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a:t>
            </a:r>
          </a:p>
        </p:txBody>
      </p:sp>
      <p:sp>
        <p:nvSpPr>
          <p:cNvPr id="13322" name="Rectangle 10"/>
          <p:cNvSpPr>
            <a:spLocks noChangeArrowheads="1"/>
          </p:cNvSpPr>
          <p:nvPr/>
        </p:nvSpPr>
        <p:spPr bwMode="auto">
          <a:xfrm>
            <a:off x="755650" y="3500438"/>
            <a:ext cx="392113"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a:t>
            </a:r>
          </a:p>
        </p:txBody>
      </p:sp>
      <p:sp>
        <p:nvSpPr>
          <p:cNvPr id="13323" name="Rectangle 11"/>
          <p:cNvSpPr>
            <a:spLocks noChangeArrowheads="1"/>
          </p:cNvSpPr>
          <p:nvPr/>
        </p:nvSpPr>
        <p:spPr bwMode="auto">
          <a:xfrm>
            <a:off x="755650" y="3860800"/>
            <a:ext cx="39211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a:t>
            </a:r>
          </a:p>
        </p:txBody>
      </p:sp>
      <p:sp>
        <p:nvSpPr>
          <p:cNvPr id="13324" name="Rectangle 12"/>
          <p:cNvSpPr>
            <a:spLocks noChangeArrowheads="1"/>
          </p:cNvSpPr>
          <p:nvPr/>
        </p:nvSpPr>
        <p:spPr bwMode="auto">
          <a:xfrm>
            <a:off x="755650" y="4221163"/>
            <a:ext cx="392113"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a:t>
            </a:r>
          </a:p>
        </p:txBody>
      </p:sp>
      <p:sp>
        <p:nvSpPr>
          <p:cNvPr id="13325" name="Rectangle 13"/>
          <p:cNvSpPr>
            <a:spLocks noChangeArrowheads="1"/>
          </p:cNvSpPr>
          <p:nvPr/>
        </p:nvSpPr>
        <p:spPr bwMode="auto">
          <a:xfrm>
            <a:off x="755650" y="4581525"/>
            <a:ext cx="39211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a:t>
            </a:r>
          </a:p>
        </p:txBody>
      </p:sp>
      <p:sp>
        <p:nvSpPr>
          <p:cNvPr id="13326" name="Rectangle 14"/>
          <p:cNvSpPr>
            <a:spLocks noChangeArrowheads="1"/>
          </p:cNvSpPr>
          <p:nvPr/>
        </p:nvSpPr>
        <p:spPr bwMode="auto">
          <a:xfrm>
            <a:off x="755650" y="4941888"/>
            <a:ext cx="392113"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a:t>
            </a:r>
          </a:p>
        </p:txBody>
      </p:sp>
      <p:sp>
        <p:nvSpPr>
          <p:cNvPr id="13327" name="Rectangle 15"/>
          <p:cNvSpPr>
            <a:spLocks noChangeArrowheads="1"/>
          </p:cNvSpPr>
          <p:nvPr/>
        </p:nvSpPr>
        <p:spPr bwMode="auto">
          <a:xfrm>
            <a:off x="7956550" y="1628775"/>
            <a:ext cx="382588"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_</a:t>
            </a:r>
          </a:p>
        </p:txBody>
      </p:sp>
      <p:sp>
        <p:nvSpPr>
          <p:cNvPr id="13328" name="Rectangle 16"/>
          <p:cNvSpPr>
            <a:spLocks noChangeArrowheads="1"/>
          </p:cNvSpPr>
          <p:nvPr/>
        </p:nvSpPr>
        <p:spPr bwMode="auto">
          <a:xfrm>
            <a:off x="7956550" y="2132013"/>
            <a:ext cx="382588" cy="519112"/>
          </a:xfrm>
          <a:prstGeom prst="rect">
            <a:avLst/>
          </a:prstGeom>
          <a:noFill/>
          <a:ln>
            <a:noFill/>
          </a:ln>
          <a:effectLst/>
          <a:extLst>
            <a:ext uri="{909E8E84-426E-40dd-AFC4-6F175D3DCCD1}">
              <a14:hiddenFill xmlns:a14="http://schemas.microsoft.com/office/drawing/2010/main">
                <a:solidFill>
                  <a:srgbClr val="3366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_</a:t>
            </a:r>
          </a:p>
        </p:txBody>
      </p:sp>
      <p:sp>
        <p:nvSpPr>
          <p:cNvPr id="13329" name="Rectangle 17"/>
          <p:cNvSpPr>
            <a:spLocks noChangeArrowheads="1"/>
          </p:cNvSpPr>
          <p:nvPr/>
        </p:nvSpPr>
        <p:spPr bwMode="auto">
          <a:xfrm>
            <a:off x="7956550" y="2492375"/>
            <a:ext cx="382588" cy="519113"/>
          </a:xfrm>
          <a:prstGeom prst="rect">
            <a:avLst/>
          </a:prstGeom>
          <a:noFill/>
          <a:ln>
            <a:noFill/>
          </a:ln>
          <a:effectLst/>
          <a:extLst>
            <a:ext uri="{909E8E84-426E-40dd-AFC4-6F175D3DCCD1}">
              <a14:hiddenFill xmlns:a14="http://schemas.microsoft.com/office/drawing/2010/main">
                <a:solidFill>
                  <a:srgbClr val="3366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_</a:t>
            </a:r>
          </a:p>
        </p:txBody>
      </p:sp>
      <p:sp>
        <p:nvSpPr>
          <p:cNvPr id="13330" name="Rectangle 18"/>
          <p:cNvSpPr>
            <a:spLocks noChangeArrowheads="1"/>
          </p:cNvSpPr>
          <p:nvPr/>
        </p:nvSpPr>
        <p:spPr bwMode="auto">
          <a:xfrm>
            <a:off x="7956550" y="2924175"/>
            <a:ext cx="382588" cy="519113"/>
          </a:xfrm>
          <a:prstGeom prst="rect">
            <a:avLst/>
          </a:prstGeom>
          <a:noFill/>
          <a:ln>
            <a:noFill/>
          </a:ln>
          <a:effectLst/>
          <a:extLst>
            <a:ext uri="{909E8E84-426E-40dd-AFC4-6F175D3DCCD1}">
              <a14:hiddenFill xmlns:a14="http://schemas.microsoft.com/office/drawing/2010/main">
                <a:solidFill>
                  <a:srgbClr val="3366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_</a:t>
            </a:r>
          </a:p>
        </p:txBody>
      </p:sp>
      <p:sp>
        <p:nvSpPr>
          <p:cNvPr id="13331" name="Rectangle 19"/>
          <p:cNvSpPr>
            <a:spLocks noChangeArrowheads="1"/>
          </p:cNvSpPr>
          <p:nvPr/>
        </p:nvSpPr>
        <p:spPr bwMode="auto">
          <a:xfrm>
            <a:off x="7956550" y="3284538"/>
            <a:ext cx="382588" cy="519112"/>
          </a:xfrm>
          <a:prstGeom prst="rect">
            <a:avLst/>
          </a:prstGeom>
          <a:noFill/>
          <a:ln>
            <a:noFill/>
          </a:ln>
          <a:effectLst/>
          <a:extLst>
            <a:ext uri="{909E8E84-426E-40dd-AFC4-6F175D3DCCD1}">
              <a14:hiddenFill xmlns:a14="http://schemas.microsoft.com/office/drawing/2010/main">
                <a:solidFill>
                  <a:srgbClr val="3366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_</a:t>
            </a:r>
          </a:p>
        </p:txBody>
      </p:sp>
      <p:sp>
        <p:nvSpPr>
          <p:cNvPr id="13332" name="Rectangle 20"/>
          <p:cNvSpPr>
            <a:spLocks noChangeArrowheads="1"/>
          </p:cNvSpPr>
          <p:nvPr/>
        </p:nvSpPr>
        <p:spPr bwMode="auto">
          <a:xfrm>
            <a:off x="7956550" y="3644900"/>
            <a:ext cx="382588" cy="519113"/>
          </a:xfrm>
          <a:prstGeom prst="rect">
            <a:avLst/>
          </a:prstGeom>
          <a:noFill/>
          <a:ln>
            <a:noFill/>
          </a:ln>
          <a:effectLst/>
          <a:extLst>
            <a:ext uri="{909E8E84-426E-40dd-AFC4-6F175D3DCCD1}">
              <a14:hiddenFill xmlns:a14="http://schemas.microsoft.com/office/drawing/2010/main">
                <a:solidFill>
                  <a:srgbClr val="3366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_</a:t>
            </a:r>
          </a:p>
        </p:txBody>
      </p:sp>
      <p:sp>
        <p:nvSpPr>
          <p:cNvPr id="13333" name="Rectangle 21"/>
          <p:cNvSpPr>
            <a:spLocks noChangeArrowheads="1"/>
          </p:cNvSpPr>
          <p:nvPr/>
        </p:nvSpPr>
        <p:spPr bwMode="auto">
          <a:xfrm>
            <a:off x="7956550" y="4005263"/>
            <a:ext cx="382588" cy="519112"/>
          </a:xfrm>
          <a:prstGeom prst="rect">
            <a:avLst/>
          </a:prstGeom>
          <a:noFill/>
          <a:ln>
            <a:noFill/>
          </a:ln>
          <a:effectLst/>
          <a:extLst>
            <a:ext uri="{909E8E84-426E-40dd-AFC4-6F175D3DCCD1}">
              <a14:hiddenFill xmlns:a14="http://schemas.microsoft.com/office/drawing/2010/main">
                <a:solidFill>
                  <a:srgbClr val="3366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_</a:t>
            </a:r>
          </a:p>
        </p:txBody>
      </p:sp>
      <p:sp>
        <p:nvSpPr>
          <p:cNvPr id="13334" name="Rectangle 22"/>
          <p:cNvSpPr>
            <a:spLocks noChangeArrowheads="1"/>
          </p:cNvSpPr>
          <p:nvPr/>
        </p:nvSpPr>
        <p:spPr bwMode="auto">
          <a:xfrm>
            <a:off x="7956550" y="4365625"/>
            <a:ext cx="382588" cy="519113"/>
          </a:xfrm>
          <a:prstGeom prst="rect">
            <a:avLst/>
          </a:prstGeom>
          <a:noFill/>
          <a:ln>
            <a:noFill/>
          </a:ln>
          <a:effectLst/>
          <a:extLst>
            <a:ext uri="{909E8E84-426E-40dd-AFC4-6F175D3DCCD1}">
              <a14:hiddenFill xmlns:a14="http://schemas.microsoft.com/office/drawing/2010/main">
                <a:solidFill>
                  <a:srgbClr val="3366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_</a:t>
            </a:r>
          </a:p>
        </p:txBody>
      </p:sp>
      <p:sp>
        <p:nvSpPr>
          <p:cNvPr id="13335" name="Rectangle 23"/>
          <p:cNvSpPr>
            <a:spLocks noChangeArrowheads="1"/>
          </p:cNvSpPr>
          <p:nvPr/>
        </p:nvSpPr>
        <p:spPr bwMode="auto">
          <a:xfrm>
            <a:off x="7956550" y="4724400"/>
            <a:ext cx="382588" cy="519113"/>
          </a:xfrm>
          <a:prstGeom prst="rect">
            <a:avLst/>
          </a:prstGeom>
          <a:noFill/>
          <a:ln>
            <a:noFill/>
          </a:ln>
          <a:effectLst/>
          <a:extLst>
            <a:ext uri="{909E8E84-426E-40dd-AFC4-6F175D3DCCD1}">
              <a14:hiddenFill xmlns:a14="http://schemas.microsoft.com/office/drawing/2010/main">
                <a:solidFill>
                  <a:srgbClr val="3366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sz="2800"/>
              <a:t>_</a:t>
            </a:r>
          </a:p>
        </p:txBody>
      </p:sp>
      <p:sp>
        <p:nvSpPr>
          <p:cNvPr id="13336" name="Oval 24"/>
          <p:cNvSpPr>
            <a:spLocks noChangeArrowheads="1"/>
          </p:cNvSpPr>
          <p:nvPr/>
        </p:nvSpPr>
        <p:spPr bwMode="auto">
          <a:xfrm>
            <a:off x="1908175" y="3860800"/>
            <a:ext cx="863600" cy="863600"/>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3200"/>
              <a:t>+</a:t>
            </a:r>
          </a:p>
        </p:txBody>
      </p:sp>
      <p:sp>
        <p:nvSpPr>
          <p:cNvPr id="13337" name="Oval 25"/>
          <p:cNvSpPr>
            <a:spLocks noChangeArrowheads="1"/>
          </p:cNvSpPr>
          <p:nvPr/>
        </p:nvSpPr>
        <p:spPr bwMode="auto">
          <a:xfrm>
            <a:off x="3348038" y="3860800"/>
            <a:ext cx="863600" cy="863600"/>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3200"/>
              <a:t>+</a:t>
            </a:r>
          </a:p>
        </p:txBody>
      </p:sp>
      <p:sp>
        <p:nvSpPr>
          <p:cNvPr id="13338" name="Oval 26"/>
          <p:cNvSpPr>
            <a:spLocks noChangeArrowheads="1"/>
          </p:cNvSpPr>
          <p:nvPr/>
        </p:nvSpPr>
        <p:spPr bwMode="auto">
          <a:xfrm>
            <a:off x="4787900" y="3860800"/>
            <a:ext cx="863600" cy="863600"/>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3200"/>
              <a:t>+</a:t>
            </a:r>
          </a:p>
        </p:txBody>
      </p:sp>
      <p:sp>
        <p:nvSpPr>
          <p:cNvPr id="13339" name="Oval 27"/>
          <p:cNvSpPr>
            <a:spLocks noChangeArrowheads="1"/>
          </p:cNvSpPr>
          <p:nvPr/>
        </p:nvSpPr>
        <p:spPr bwMode="auto">
          <a:xfrm>
            <a:off x="6227763" y="3860800"/>
            <a:ext cx="863600" cy="863600"/>
          </a:xfrm>
          <a:prstGeom prst="ellipse">
            <a:avLst/>
          </a:prstGeom>
          <a:solidFill>
            <a:srgbClr val="C8C9C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de-DE" sz="3200"/>
              <a:t>+</a:t>
            </a:r>
          </a:p>
        </p:txBody>
      </p:sp>
      <p:sp>
        <p:nvSpPr>
          <p:cNvPr id="13340" name="Oval 28"/>
          <p:cNvSpPr>
            <a:spLocks noChangeArrowheads="1"/>
          </p:cNvSpPr>
          <p:nvPr/>
        </p:nvSpPr>
        <p:spPr bwMode="auto">
          <a:xfrm>
            <a:off x="1403350" y="3860800"/>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3341" name="Oval 29"/>
          <p:cNvSpPr>
            <a:spLocks noChangeArrowheads="1"/>
          </p:cNvSpPr>
          <p:nvPr/>
        </p:nvSpPr>
        <p:spPr bwMode="auto">
          <a:xfrm>
            <a:off x="1403350" y="4437063"/>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3342" name="Oval 30"/>
          <p:cNvSpPr>
            <a:spLocks noChangeArrowheads="1"/>
          </p:cNvSpPr>
          <p:nvPr/>
        </p:nvSpPr>
        <p:spPr bwMode="auto">
          <a:xfrm>
            <a:off x="2916238" y="3860800"/>
            <a:ext cx="285750" cy="28575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3343" name="Oval 31"/>
          <p:cNvSpPr>
            <a:spLocks noChangeArrowheads="1"/>
          </p:cNvSpPr>
          <p:nvPr/>
        </p:nvSpPr>
        <p:spPr bwMode="auto">
          <a:xfrm>
            <a:off x="2916238" y="4437063"/>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3345" name="Oval 33"/>
          <p:cNvSpPr>
            <a:spLocks noChangeArrowheads="1"/>
          </p:cNvSpPr>
          <p:nvPr/>
        </p:nvSpPr>
        <p:spPr bwMode="auto">
          <a:xfrm>
            <a:off x="4356100" y="4437063"/>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3347" name="Oval 35"/>
          <p:cNvSpPr>
            <a:spLocks noChangeArrowheads="1"/>
          </p:cNvSpPr>
          <p:nvPr/>
        </p:nvSpPr>
        <p:spPr bwMode="auto">
          <a:xfrm>
            <a:off x="5795963" y="4437063"/>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3348" name="Oval 36"/>
          <p:cNvSpPr>
            <a:spLocks noChangeArrowheads="1"/>
          </p:cNvSpPr>
          <p:nvPr/>
        </p:nvSpPr>
        <p:spPr bwMode="auto">
          <a:xfrm>
            <a:off x="7235825" y="3860800"/>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3349" name="Oval 37"/>
          <p:cNvSpPr>
            <a:spLocks noChangeArrowheads="1"/>
          </p:cNvSpPr>
          <p:nvPr/>
        </p:nvSpPr>
        <p:spPr bwMode="auto">
          <a:xfrm>
            <a:off x="7235825" y="4437063"/>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3350" name="Line 38"/>
          <p:cNvSpPr>
            <a:spLocks noChangeShapeType="1"/>
          </p:cNvSpPr>
          <p:nvPr/>
        </p:nvSpPr>
        <p:spPr bwMode="auto">
          <a:xfrm flipH="1">
            <a:off x="250825" y="3644900"/>
            <a:ext cx="433388"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13351" name="Line 39"/>
          <p:cNvSpPr>
            <a:spLocks noChangeShapeType="1"/>
          </p:cNvSpPr>
          <p:nvPr/>
        </p:nvSpPr>
        <p:spPr bwMode="auto">
          <a:xfrm flipH="1">
            <a:off x="8388350" y="3573463"/>
            <a:ext cx="433388"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13352" name="Oval 40"/>
          <p:cNvSpPr>
            <a:spLocks noChangeArrowheads="1"/>
          </p:cNvSpPr>
          <p:nvPr/>
        </p:nvSpPr>
        <p:spPr bwMode="auto">
          <a:xfrm>
            <a:off x="4356100" y="3860800"/>
            <a:ext cx="285750" cy="28575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3382" name="Oval 70"/>
          <p:cNvSpPr>
            <a:spLocks noChangeArrowheads="1"/>
          </p:cNvSpPr>
          <p:nvPr/>
        </p:nvSpPr>
        <p:spPr bwMode="auto">
          <a:xfrm>
            <a:off x="4356100" y="3860800"/>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3385" name="Oval 73"/>
          <p:cNvSpPr>
            <a:spLocks noChangeArrowheads="1"/>
          </p:cNvSpPr>
          <p:nvPr/>
        </p:nvSpPr>
        <p:spPr bwMode="auto">
          <a:xfrm>
            <a:off x="2916238" y="3860800"/>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3386" name="Oval 74"/>
          <p:cNvSpPr>
            <a:spLocks noChangeArrowheads="1"/>
          </p:cNvSpPr>
          <p:nvPr/>
        </p:nvSpPr>
        <p:spPr bwMode="auto">
          <a:xfrm>
            <a:off x="4356100" y="3860800"/>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3393" name="Rectangle 81"/>
          <p:cNvSpPr>
            <a:spLocks noChangeArrowheads="1"/>
          </p:cNvSpPr>
          <p:nvPr/>
        </p:nvSpPr>
        <p:spPr bwMode="auto">
          <a:xfrm>
            <a:off x="1187450" y="3716338"/>
            <a:ext cx="6697663" cy="1441450"/>
          </a:xfrm>
          <a:prstGeom prst="rect">
            <a:avLst/>
          </a:prstGeom>
          <a:solidFill>
            <a:schemeClr val="folHlink">
              <a:alpha val="30000"/>
            </a:schemeClr>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de-DE"/>
          </a:p>
        </p:txBody>
      </p:sp>
      <p:sp>
        <p:nvSpPr>
          <p:cNvPr id="13394" name="Rectangle 82"/>
          <p:cNvSpPr>
            <a:spLocks noChangeArrowheads="1"/>
          </p:cNvSpPr>
          <p:nvPr/>
        </p:nvSpPr>
        <p:spPr bwMode="auto">
          <a:xfrm>
            <a:off x="1187450" y="2276475"/>
            <a:ext cx="6697663" cy="1223963"/>
          </a:xfrm>
          <a:prstGeom prst="rect">
            <a:avLst/>
          </a:prstGeom>
          <a:solidFill>
            <a:srgbClr val="3366FF">
              <a:alpha val="30000"/>
            </a:srgbClr>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3396" name="Text Box 84"/>
          <p:cNvSpPr txBox="1">
            <a:spLocks noChangeArrowheads="1"/>
          </p:cNvSpPr>
          <p:nvPr/>
        </p:nvSpPr>
        <p:spPr bwMode="auto">
          <a:xfrm>
            <a:off x="3563938" y="2349500"/>
            <a:ext cx="23749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de-DE"/>
              <a:t>Leitungselektronen</a:t>
            </a:r>
          </a:p>
        </p:txBody>
      </p:sp>
      <p:sp>
        <p:nvSpPr>
          <p:cNvPr id="13397" name="Oval 85"/>
          <p:cNvSpPr>
            <a:spLocks noChangeArrowheads="1"/>
          </p:cNvSpPr>
          <p:nvPr/>
        </p:nvSpPr>
        <p:spPr bwMode="auto">
          <a:xfrm>
            <a:off x="5795963" y="3860800"/>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3398" name="Oval 86"/>
          <p:cNvSpPr>
            <a:spLocks noChangeArrowheads="1"/>
          </p:cNvSpPr>
          <p:nvPr/>
        </p:nvSpPr>
        <p:spPr bwMode="auto">
          <a:xfrm>
            <a:off x="3851275" y="2781300"/>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3400" name="Line 88"/>
          <p:cNvSpPr>
            <a:spLocks noChangeShapeType="1"/>
          </p:cNvSpPr>
          <p:nvPr/>
        </p:nvSpPr>
        <p:spPr bwMode="auto">
          <a:xfrm flipH="1">
            <a:off x="3419475" y="2924175"/>
            <a:ext cx="431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13401" name="Oval 89"/>
          <p:cNvSpPr>
            <a:spLocks noChangeArrowheads="1"/>
          </p:cNvSpPr>
          <p:nvPr/>
        </p:nvSpPr>
        <p:spPr bwMode="auto">
          <a:xfrm>
            <a:off x="4716463" y="2781300"/>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3402" name="Line 90"/>
          <p:cNvSpPr>
            <a:spLocks noChangeShapeType="1"/>
          </p:cNvSpPr>
          <p:nvPr/>
        </p:nvSpPr>
        <p:spPr bwMode="auto">
          <a:xfrm flipH="1">
            <a:off x="4284663" y="2924175"/>
            <a:ext cx="431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13403" name="Oval 91"/>
          <p:cNvSpPr>
            <a:spLocks noChangeArrowheads="1"/>
          </p:cNvSpPr>
          <p:nvPr/>
        </p:nvSpPr>
        <p:spPr bwMode="auto">
          <a:xfrm>
            <a:off x="5651500" y="2781300"/>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3404" name="Line 92"/>
          <p:cNvSpPr>
            <a:spLocks noChangeShapeType="1"/>
          </p:cNvSpPr>
          <p:nvPr/>
        </p:nvSpPr>
        <p:spPr bwMode="auto">
          <a:xfrm flipH="1">
            <a:off x="5219700" y="2924175"/>
            <a:ext cx="431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13405" name="Oval 93"/>
          <p:cNvSpPr>
            <a:spLocks noChangeArrowheads="1"/>
          </p:cNvSpPr>
          <p:nvPr/>
        </p:nvSpPr>
        <p:spPr bwMode="auto">
          <a:xfrm>
            <a:off x="6586538" y="2781300"/>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3406" name="Line 94"/>
          <p:cNvSpPr>
            <a:spLocks noChangeShapeType="1"/>
          </p:cNvSpPr>
          <p:nvPr/>
        </p:nvSpPr>
        <p:spPr bwMode="auto">
          <a:xfrm flipH="1">
            <a:off x="6154738" y="2924175"/>
            <a:ext cx="431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13407" name="Oval 95"/>
          <p:cNvSpPr>
            <a:spLocks noChangeArrowheads="1"/>
          </p:cNvSpPr>
          <p:nvPr/>
        </p:nvSpPr>
        <p:spPr bwMode="auto">
          <a:xfrm>
            <a:off x="2916238" y="2781300"/>
            <a:ext cx="285750" cy="2857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13408" name="Line 96"/>
          <p:cNvSpPr>
            <a:spLocks noChangeShapeType="1"/>
          </p:cNvSpPr>
          <p:nvPr/>
        </p:nvSpPr>
        <p:spPr bwMode="auto">
          <a:xfrm flipH="1">
            <a:off x="2484438" y="2924175"/>
            <a:ext cx="431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13409" name="Text Box 97"/>
          <p:cNvSpPr txBox="1">
            <a:spLocks noChangeArrowheads="1"/>
          </p:cNvSpPr>
          <p:nvPr/>
        </p:nvSpPr>
        <p:spPr bwMode="auto">
          <a:xfrm>
            <a:off x="3563938" y="4724400"/>
            <a:ext cx="2203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de-DE"/>
              <a:t>Bindungselektronen</a:t>
            </a:r>
          </a:p>
        </p:txBody>
      </p:sp>
      <p:sp>
        <p:nvSpPr>
          <p:cNvPr id="58" name="Textfeld 57"/>
          <p:cNvSpPr txBox="1"/>
          <p:nvPr/>
        </p:nvSpPr>
        <p:spPr>
          <a:xfrm>
            <a:off x="7236296" y="6381328"/>
            <a:ext cx="1440160" cy="369332"/>
          </a:xfrm>
          <a:prstGeom prst="rect">
            <a:avLst/>
          </a:prstGeom>
          <a:noFill/>
        </p:spPr>
        <p:txBody>
          <a:bodyPr wrap="square" rtlCol="0">
            <a:spAutoFit/>
          </a:bodyPr>
          <a:lstStyle/>
          <a:p>
            <a:r>
              <a:rPr lang="de-DE" dirty="0" smtClean="0"/>
              <a:t>M. Renner</a:t>
            </a:r>
            <a:endParaRPr lang="de-DE"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3396"/>
                                        </p:tgtEl>
                                        <p:attrNameLst>
                                          <p:attrName>style.visibility</p:attrName>
                                        </p:attrNameLst>
                                      </p:cBhvr>
                                      <p:to>
                                        <p:strVal val="visible"/>
                                      </p:to>
                                    </p:set>
                                  </p:childTnLst>
                                </p:cTn>
                              </p:par>
                              <p:par>
                                <p:cTn id="7" presetID="9" presetClass="entr" presetSubtype="0" fill="hold" grpId="0" nodeType="withEffect">
                                  <p:stCondLst>
                                    <p:cond delay="0"/>
                                  </p:stCondLst>
                                  <p:childTnLst>
                                    <p:set>
                                      <p:cBhvr>
                                        <p:cTn id="8" dur="1" fill="hold">
                                          <p:stCondLst>
                                            <p:cond delay="0"/>
                                          </p:stCondLst>
                                        </p:cTn>
                                        <p:tgtEl>
                                          <p:spTgt spid="13398"/>
                                        </p:tgtEl>
                                        <p:attrNameLst>
                                          <p:attrName>style.visibility</p:attrName>
                                        </p:attrNameLst>
                                      </p:cBhvr>
                                      <p:to>
                                        <p:strVal val="visible"/>
                                      </p:to>
                                    </p:set>
                                    <p:animEffect transition="in" filter="dissolve">
                                      <p:cBhvr>
                                        <p:cTn id="9" dur="2000"/>
                                        <p:tgtEl>
                                          <p:spTgt spid="13398"/>
                                        </p:tgtEl>
                                      </p:cBhvr>
                                    </p:animEffect>
                                  </p:childTnLst>
                                </p:cTn>
                              </p:par>
                              <p:par>
                                <p:cTn id="10" presetID="9" presetClass="entr" presetSubtype="0" fill="hold" grpId="0" nodeType="withEffect">
                                  <p:stCondLst>
                                    <p:cond delay="0"/>
                                  </p:stCondLst>
                                  <p:childTnLst>
                                    <p:set>
                                      <p:cBhvr>
                                        <p:cTn id="11" dur="1" fill="hold">
                                          <p:stCondLst>
                                            <p:cond delay="0"/>
                                          </p:stCondLst>
                                        </p:cTn>
                                        <p:tgtEl>
                                          <p:spTgt spid="13401"/>
                                        </p:tgtEl>
                                        <p:attrNameLst>
                                          <p:attrName>style.visibility</p:attrName>
                                        </p:attrNameLst>
                                      </p:cBhvr>
                                      <p:to>
                                        <p:strVal val="visible"/>
                                      </p:to>
                                    </p:set>
                                    <p:animEffect transition="in" filter="dissolve">
                                      <p:cBhvr>
                                        <p:cTn id="12" dur="2000"/>
                                        <p:tgtEl>
                                          <p:spTgt spid="13401"/>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13403"/>
                                        </p:tgtEl>
                                        <p:attrNameLst>
                                          <p:attrName>style.visibility</p:attrName>
                                        </p:attrNameLst>
                                      </p:cBhvr>
                                      <p:to>
                                        <p:strVal val="visible"/>
                                      </p:to>
                                    </p:set>
                                    <p:animEffect transition="in" filter="dissolve">
                                      <p:cBhvr>
                                        <p:cTn id="15" dur="2000"/>
                                        <p:tgtEl>
                                          <p:spTgt spid="13403"/>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13405"/>
                                        </p:tgtEl>
                                        <p:attrNameLst>
                                          <p:attrName>style.visibility</p:attrName>
                                        </p:attrNameLst>
                                      </p:cBhvr>
                                      <p:to>
                                        <p:strVal val="visible"/>
                                      </p:to>
                                    </p:set>
                                    <p:animEffect transition="in" filter="dissolve">
                                      <p:cBhvr>
                                        <p:cTn id="18" dur="2000"/>
                                        <p:tgtEl>
                                          <p:spTgt spid="13405"/>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13407"/>
                                        </p:tgtEl>
                                        <p:attrNameLst>
                                          <p:attrName>style.visibility</p:attrName>
                                        </p:attrNameLst>
                                      </p:cBhvr>
                                      <p:to>
                                        <p:strVal val="visible"/>
                                      </p:to>
                                    </p:set>
                                    <p:animEffect transition="in" filter="dissolve">
                                      <p:cBhvr>
                                        <p:cTn id="21" dur="2000"/>
                                        <p:tgtEl>
                                          <p:spTgt spid="13407"/>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9" presetClass="entr" presetSubtype="0" fill="hold" nodeType="clickEffect">
                                  <p:stCondLst>
                                    <p:cond delay="0"/>
                                  </p:stCondLst>
                                  <p:childTnLst>
                                    <p:set>
                                      <p:cBhvr>
                                        <p:cTn id="25" dur="1" fill="hold">
                                          <p:stCondLst>
                                            <p:cond delay="0"/>
                                          </p:stCondLst>
                                        </p:cTn>
                                        <p:tgtEl>
                                          <p:spTgt spid="13393"/>
                                        </p:tgtEl>
                                        <p:attrNameLst>
                                          <p:attrName>style.visibility</p:attrName>
                                        </p:attrNameLst>
                                      </p:cBhvr>
                                      <p:to>
                                        <p:strVal val="visible"/>
                                      </p:to>
                                    </p:set>
                                    <p:animEffect transition="in" filter="dissolve">
                                      <p:cBhvr>
                                        <p:cTn id="26" dur="500"/>
                                        <p:tgtEl>
                                          <p:spTgt spid="13393"/>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9" presetClass="entr" presetSubtype="0" fill="hold" grpId="0" nodeType="clickEffect">
                                  <p:stCondLst>
                                    <p:cond delay="0"/>
                                  </p:stCondLst>
                                  <p:childTnLst>
                                    <p:set>
                                      <p:cBhvr>
                                        <p:cTn id="30" dur="1" fill="hold">
                                          <p:stCondLst>
                                            <p:cond delay="0"/>
                                          </p:stCondLst>
                                        </p:cTn>
                                        <p:tgtEl>
                                          <p:spTgt spid="13394"/>
                                        </p:tgtEl>
                                        <p:attrNameLst>
                                          <p:attrName>style.visibility</p:attrName>
                                        </p:attrNameLst>
                                      </p:cBhvr>
                                      <p:to>
                                        <p:strVal val="visible"/>
                                      </p:to>
                                    </p:set>
                                    <p:animEffect transition="in" filter="dissolve">
                                      <p:cBhvr>
                                        <p:cTn id="31" dur="500"/>
                                        <p:tgtEl>
                                          <p:spTgt spid="133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94" grpId="0" animBg="1"/>
      <p:bldP spid="13396" grpId="0"/>
      <p:bldP spid="13398" grpId="0" animBg="1"/>
      <p:bldP spid="13401" grpId="0" animBg="1"/>
      <p:bldP spid="13403" grpId="0" animBg="1"/>
      <p:bldP spid="13405" grpId="0" animBg="1"/>
      <p:bldP spid="13407" grpId="0" animBg="1"/>
    </p:bldLst>
  </p:timing>
</p:sld>
</file>

<file path=ppt/theme/theme1.xml><?xml version="1.0" encoding="utf-8"?>
<a:theme xmlns:a="http://schemas.openxmlformats.org/drawingml/2006/main" name="Kante">
  <a:themeElements>
    <a:clrScheme name="Kant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Kante">
      <a:majorFont>
        <a:latin typeface="Garamond"/>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Kant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Kant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Kant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Kant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Kant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Kant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Kant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Kant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Kant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Edge</Template>
  <TotalTime>0</TotalTime>
  <Words>1044</Words>
  <Application>Microsoft Macintosh PowerPoint</Application>
  <PresentationFormat>Bildschirmpräsentation (4:3)</PresentationFormat>
  <Paragraphs>321</Paragraphs>
  <Slides>15</Slides>
  <Notes>3</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15</vt:i4>
      </vt:variant>
    </vt:vector>
  </HeadingPairs>
  <TitlesOfParts>
    <vt:vector size="20" baseType="lpstr">
      <vt:lpstr>Arial</vt:lpstr>
      <vt:lpstr>Garamond</vt:lpstr>
      <vt:lpstr>Times New Roman</vt:lpstr>
      <vt:lpstr>Wingdings</vt:lpstr>
      <vt:lpstr>Kante</vt:lpstr>
      <vt:lpstr>Halbleiter</vt:lpstr>
      <vt:lpstr>Das Silizium-Atom</vt:lpstr>
      <vt:lpstr>Kristallgitter (flächenhaft)</vt:lpstr>
      <vt:lpstr>Kristallgitter (flächenhaft)</vt:lpstr>
      <vt:lpstr>Kristallgitter (eindimensional)</vt:lpstr>
      <vt:lpstr>Eigenleitung im reinen Halbleiter</vt:lpstr>
      <vt:lpstr>Dotierte Halbleiter:      n-dotierte Halbleiter</vt:lpstr>
      <vt:lpstr>Dotierte Halbleiter:     p-dotierte Halbleiter</vt:lpstr>
      <vt:lpstr>n-Leitung</vt:lpstr>
      <vt:lpstr>p-Leitung</vt:lpstr>
      <vt:lpstr>Die Halbleiterdiode</vt:lpstr>
      <vt:lpstr>Sperrpolung</vt:lpstr>
      <vt:lpstr>Durchlasspolung</vt:lpstr>
      <vt:lpstr>Die Solarzelle</vt:lpstr>
      <vt:lpstr>Der bipolare npn-Transistor</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Halbleiter</dc:title>
  <dc:creator>Michael Renner</dc:creator>
  <cp:lastModifiedBy>Michael Renner</cp:lastModifiedBy>
  <cp:revision>17</cp:revision>
  <dcterms:created xsi:type="dcterms:W3CDTF">2005-02-26T18:24:05Z</dcterms:created>
  <dcterms:modified xsi:type="dcterms:W3CDTF">2012-11-22T09:44:12Z</dcterms:modified>
</cp:coreProperties>
</file>